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4"/>
  </p:notesMasterIdLst>
  <p:sldIdLst>
    <p:sldId id="259" r:id="rId2"/>
    <p:sldId id="260" r:id="rId3"/>
    <p:sldId id="264" r:id="rId4"/>
    <p:sldId id="265" r:id="rId5"/>
    <p:sldId id="261" r:id="rId6"/>
    <p:sldId id="266" r:id="rId7"/>
    <p:sldId id="268" r:id="rId8"/>
    <p:sldId id="272" r:id="rId9"/>
    <p:sldId id="270" r:id="rId10"/>
    <p:sldId id="271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1C333-6F2F-42CC-9D0F-7C4515CB392C}" v="462" dt="2025-04-05T09:23:5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1302824" userId="7fb6027d-2f35-487f-8bee-bafa3ac7b51a" providerId="ADAL" clId="{7FE1C333-6F2F-42CC-9D0F-7C4515CB392C}"/>
    <pc:docChg chg="undo redo custSel addSld delSld modSld sldOrd addMainMaster delMainMaster modMainMaster modNotesMaster">
      <pc:chgData name="M11302824" userId="7fb6027d-2f35-487f-8bee-bafa3ac7b51a" providerId="ADAL" clId="{7FE1C333-6F2F-42CC-9D0F-7C4515CB392C}" dt="2025-04-05T09:23:56.047" v="2151" actId="113"/>
      <pc:docMkLst>
        <pc:docMk/>
      </pc:docMkLst>
      <pc:sldChg chg="addSp delSp modSp new del mod setBg modClrScheme addAnim modAnim chgLayout">
        <pc:chgData name="M11302824" userId="7fb6027d-2f35-487f-8bee-bafa3ac7b51a" providerId="ADAL" clId="{7FE1C333-6F2F-42CC-9D0F-7C4515CB392C}" dt="2025-04-05T05:06:29.919" v="355" actId="47"/>
        <pc:sldMkLst>
          <pc:docMk/>
          <pc:sldMk cId="434984063" sldId="256"/>
        </pc:sldMkLst>
        <pc:spChg chg="mo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2" creationId="{D5632913-5CCE-7E20-F824-035C1F77D954}"/>
          </ac:spMkLst>
        </pc:spChg>
        <pc:spChg chg="mo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3" creationId="{6435336B-65EA-D0B0-BDAF-E058DA1BA526}"/>
          </ac:spMkLst>
        </pc:spChg>
        <pc:spChg chg="add del">
          <ac:chgData name="M11302824" userId="7fb6027d-2f35-487f-8bee-bafa3ac7b51a" providerId="ADAL" clId="{7FE1C333-6F2F-42CC-9D0F-7C4515CB392C}" dt="2025-04-04T15:02:33.786" v="269" actId="26606"/>
          <ac:spMkLst>
            <pc:docMk/>
            <pc:sldMk cId="434984063" sldId="256"/>
            <ac:spMk id="9" creationId="{1A32057F-F015-B1B2-4E3E-2307F8EFC97B}"/>
          </ac:spMkLst>
        </pc:spChg>
        <pc:spChg chg="add del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14" creationId="{33E93247-6229-44AB-A550-739E971E690B}"/>
          </ac:spMkLst>
        </pc:spChg>
        <pc:spChg chg="ad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23" creationId="{A1D7EC86-7CB9-431D-8AC3-8AAF0440B162}"/>
          </ac:spMkLst>
        </pc:spChg>
        <pc:spChg chg="ad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25" creationId="{D4B9777F-B610-419B-9193-80306388F3E2}"/>
          </ac:spMkLst>
        </pc:spChg>
        <pc:spChg chg="ad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27" creationId="{311F016A-A753-449B-9EA6-322199B7119E}"/>
          </ac:spMkLst>
        </pc:spChg>
        <pc:spChg chg="ad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29" creationId="{95106A28-883A-4993-BF9E-C403B81A8D66}"/>
          </ac:spMkLst>
        </pc:spChg>
        <pc:spChg chg="add">
          <ac:chgData name="M11302824" userId="7fb6027d-2f35-487f-8bee-bafa3ac7b51a" providerId="ADAL" clId="{7FE1C333-6F2F-42CC-9D0F-7C4515CB392C}" dt="2025-04-04T15:03:58.153" v="314" actId="26606"/>
          <ac:spMkLst>
            <pc:docMk/>
            <pc:sldMk cId="434984063" sldId="256"/>
            <ac:spMk id="31" creationId="{F5AE4E4F-9F4C-43ED-8299-9BD63B74E8F0}"/>
          </ac:spMkLst>
        </pc:spChg>
        <pc:picChg chg="add mod">
          <ac:chgData name="M11302824" userId="7fb6027d-2f35-487f-8bee-bafa3ac7b51a" providerId="ADAL" clId="{7FE1C333-6F2F-42CC-9D0F-7C4515CB392C}" dt="2025-04-04T15:03:58.153" v="314" actId="26606"/>
          <ac:picMkLst>
            <pc:docMk/>
            <pc:sldMk cId="434984063" sldId="256"/>
            <ac:picMk id="4" creationId="{A7A30099-2E89-B3F3-BD6F-B5F29549EC50}"/>
          </ac:picMkLst>
        </pc:picChg>
        <pc:cxnChg chg="add">
          <ac:chgData name="M11302824" userId="7fb6027d-2f35-487f-8bee-bafa3ac7b51a" providerId="ADAL" clId="{7FE1C333-6F2F-42CC-9D0F-7C4515CB392C}" dt="2025-04-04T15:02:33.786" v="269" actId="26606"/>
          <ac:cxnSpMkLst>
            <pc:docMk/>
            <pc:sldMk cId="434984063" sldId="256"/>
            <ac:cxnSpMk id="16" creationId="{EE2E603F-4A95-4FE8-BB06-211DFD75DBEF}"/>
          </ac:cxnSpMkLst>
        </pc:cxnChg>
        <pc:cxnChg chg="add del">
          <ac:chgData name="M11302824" userId="7fb6027d-2f35-487f-8bee-bafa3ac7b51a" providerId="ADAL" clId="{7FE1C333-6F2F-42CC-9D0F-7C4515CB392C}" dt="2025-04-04T15:03:58.153" v="314" actId="26606"/>
          <ac:cxnSpMkLst>
            <pc:docMk/>
            <pc:sldMk cId="434984063" sldId="256"/>
            <ac:cxnSpMk id="18" creationId="{2CF06E40-3ECB-4820-95B5-8A70B07D4B47}"/>
          </ac:cxnSpMkLst>
        </pc:cxnChg>
      </pc:sldChg>
      <pc:sldChg chg="addSp delSp modSp del mod setBg modClrScheme addAnim setClrOvrMap chgLayout">
        <pc:chgData name="M11302824" userId="7fb6027d-2f35-487f-8bee-bafa3ac7b51a" providerId="ADAL" clId="{7FE1C333-6F2F-42CC-9D0F-7C4515CB392C}" dt="2025-04-04T14:56:23.996" v="94" actId="47"/>
        <pc:sldMkLst>
          <pc:docMk/>
          <pc:sldMk cId="2023048003" sldId="256"/>
        </pc:sldMkLst>
        <pc:spChg chg="mod">
          <ac:chgData name="M11302824" userId="7fb6027d-2f35-487f-8bee-bafa3ac7b51a" providerId="ADAL" clId="{7FE1C333-6F2F-42CC-9D0F-7C4515CB392C}" dt="2025-04-04T14:55:36.584" v="69" actId="26606"/>
          <ac:spMkLst>
            <pc:docMk/>
            <pc:sldMk cId="2023048003" sldId="256"/>
            <ac:spMk id="2" creationId="{47ADDE62-EFCC-ADB7-E640-03E90717B01F}"/>
          </ac:spMkLst>
        </pc:spChg>
        <pc:spChg chg="mod">
          <ac:chgData name="M11302824" userId="7fb6027d-2f35-487f-8bee-bafa3ac7b51a" providerId="ADAL" clId="{7FE1C333-6F2F-42CC-9D0F-7C4515CB392C}" dt="2025-04-04T14:55:46.821" v="93" actId="20577"/>
          <ac:spMkLst>
            <pc:docMk/>
            <pc:sldMk cId="2023048003" sldId="256"/>
            <ac:spMk id="3" creationId="{BFBBDFEB-84C3-3BE5-6EE7-BF7D126E2DBC}"/>
          </ac:spMkLst>
        </pc:spChg>
        <pc:spChg chg="add del">
          <ac:chgData name="M11302824" userId="7fb6027d-2f35-487f-8bee-bafa3ac7b51a" providerId="ADAL" clId="{7FE1C333-6F2F-42CC-9D0F-7C4515CB392C}" dt="2025-04-04T14:55:36.584" v="69" actId="26606"/>
          <ac:spMkLst>
            <pc:docMk/>
            <pc:sldMk cId="2023048003" sldId="256"/>
            <ac:spMk id="9" creationId="{6E448DB1-4196-18A6-15DA-C72635C1B11E}"/>
          </ac:spMkLst>
        </pc:spChg>
        <pc:spChg chg="add del">
          <ac:chgData name="M11302824" userId="7fb6027d-2f35-487f-8bee-bafa3ac7b51a" providerId="ADAL" clId="{7FE1C333-6F2F-42CC-9D0F-7C4515CB392C}" dt="2025-04-04T14:55:36.584" v="69" actId="26606"/>
          <ac:spMkLst>
            <pc:docMk/>
            <pc:sldMk cId="2023048003" sldId="256"/>
            <ac:spMk id="11" creationId="{DF15DF8A-891A-1965-E372-1BA1F3B945EF}"/>
          </ac:spMkLst>
        </pc:spChg>
        <pc:spChg chg="add del">
          <ac:chgData name="M11302824" userId="7fb6027d-2f35-487f-8bee-bafa3ac7b51a" providerId="ADAL" clId="{7FE1C333-6F2F-42CC-9D0F-7C4515CB392C}" dt="2025-04-04T14:55:36.584" v="69" actId="26606"/>
          <ac:spMkLst>
            <pc:docMk/>
            <pc:sldMk cId="2023048003" sldId="256"/>
            <ac:spMk id="13" creationId="{EE69FF8B-EF5E-E29C-E0DB-40ACA11493B7}"/>
          </ac:spMkLst>
        </pc:spChg>
        <pc:spChg chg="add">
          <ac:chgData name="M11302824" userId="7fb6027d-2f35-487f-8bee-bafa3ac7b51a" providerId="ADAL" clId="{7FE1C333-6F2F-42CC-9D0F-7C4515CB392C}" dt="2025-04-04T14:55:36.584" v="69" actId="26606"/>
          <ac:spMkLst>
            <pc:docMk/>
            <pc:sldMk cId="2023048003" sldId="256"/>
            <ac:spMk id="18" creationId="{7A875D55-4A80-43E9-38F6-27E3664939B0}"/>
          </ac:spMkLst>
        </pc:spChg>
        <pc:picChg chg="add mod">
          <ac:chgData name="M11302824" userId="7fb6027d-2f35-487f-8bee-bafa3ac7b51a" providerId="ADAL" clId="{7FE1C333-6F2F-42CC-9D0F-7C4515CB392C}" dt="2025-04-04T14:55:36.584" v="69" actId="26606"/>
          <ac:picMkLst>
            <pc:docMk/>
            <pc:sldMk cId="2023048003" sldId="256"/>
            <ac:picMk id="4" creationId="{3AAE3786-9DA3-A45B-C609-310D07C5AFCD}"/>
          </ac:picMkLst>
        </pc:picChg>
      </pc:sldChg>
      <pc:sldChg chg="addSp delSp modSp new del mod setBg modClrScheme addAnim setClrOvrMap chgLayout modNotes">
        <pc:chgData name="M11302824" userId="7fb6027d-2f35-487f-8bee-bafa3ac7b51a" providerId="ADAL" clId="{7FE1C333-6F2F-42CC-9D0F-7C4515CB392C}" dt="2025-04-04T15:01:18.135" v="207" actId="47"/>
        <pc:sldMkLst>
          <pc:docMk/>
          <pc:sldMk cId="4158606634" sldId="256"/>
        </pc:sldMkLst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k cId="4158606634" sldId="256"/>
            <ac:spMk id="2" creationId="{82E47FAB-5C2F-D435-22D7-D8F86BD18D0C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k cId="4158606634" sldId="256"/>
            <ac:spMk id="3" creationId="{0B72D41D-CE2E-E383-9717-D23E2CCAA8FE}"/>
          </ac:spMkLst>
        </pc:spChg>
        <pc:spChg chg="add del">
          <ac:chgData name="M11302824" userId="7fb6027d-2f35-487f-8bee-bafa3ac7b51a" providerId="ADAL" clId="{7FE1C333-6F2F-42CC-9D0F-7C4515CB392C}" dt="2025-04-04T14:58:25.263" v="134" actId="26606"/>
          <ac:spMkLst>
            <pc:docMk/>
            <pc:sldMk cId="4158606634" sldId="256"/>
            <ac:spMk id="9" creationId="{33E93247-6229-44AB-A550-739E971E690B}"/>
          </ac:spMkLst>
        </pc:spChg>
        <pc:spChg chg="add del">
          <ac:chgData name="M11302824" userId="7fb6027d-2f35-487f-8bee-bafa3ac7b51a" providerId="ADAL" clId="{7FE1C333-6F2F-42CC-9D0F-7C4515CB392C}" dt="2025-04-04T14:58:25.263" v="134" actId="26606"/>
          <ac:spMkLst>
            <pc:docMk/>
            <pc:sldMk cId="4158606634" sldId="256"/>
            <ac:spMk id="11" creationId="{D21F66AB-6D67-4C86-A415-0B6E4EEC5ABA}"/>
          </ac:spMkLst>
        </pc:spChg>
        <pc:spChg chg="add del">
          <ac:chgData name="M11302824" userId="7fb6027d-2f35-487f-8bee-bafa3ac7b51a" providerId="ADAL" clId="{7FE1C333-6F2F-42CC-9D0F-7C4515CB392C}" dt="2025-04-04T14:58:25.263" v="134" actId="26606"/>
          <ac:spMkLst>
            <pc:docMk/>
            <pc:sldMk cId="4158606634" sldId="256"/>
            <ac:spMk id="15" creationId="{BF9C0DBA-8FCF-A983-1019-65761DC6CA99}"/>
          </ac:spMkLst>
        </pc:spChg>
        <pc:spChg chg="add mod">
          <ac:chgData name="M11302824" userId="7fb6027d-2f35-487f-8bee-bafa3ac7b51a" providerId="ADAL" clId="{7FE1C333-6F2F-42CC-9D0F-7C4515CB392C}" dt="2025-04-04T15:01:16.084" v="206"/>
          <ac:spMkLst>
            <pc:docMk/>
            <pc:sldMk cId="4158606634" sldId="256"/>
            <ac:spMk id="20" creationId="{33E93247-6229-44AB-A550-739E971E690B}"/>
          </ac:spMkLst>
        </pc:spChg>
        <pc:picChg chg="add mod ord">
          <ac:chgData name="M11302824" userId="7fb6027d-2f35-487f-8bee-bafa3ac7b51a" providerId="ADAL" clId="{7FE1C333-6F2F-42CC-9D0F-7C4515CB392C}" dt="2025-04-04T15:01:16.084" v="206"/>
          <ac:picMkLst>
            <pc:docMk/>
            <pc:sldMk cId="4158606634" sldId="256"/>
            <ac:picMk id="4" creationId="{97CF76A5-66D3-FD51-2B24-94CCD2205AE2}"/>
          </ac:picMkLst>
        </pc:picChg>
        <pc:cxnChg chg="add del">
          <ac:chgData name="M11302824" userId="7fb6027d-2f35-487f-8bee-bafa3ac7b51a" providerId="ADAL" clId="{7FE1C333-6F2F-42CC-9D0F-7C4515CB392C}" dt="2025-04-04T14:58:25.263" v="134" actId="26606"/>
          <ac:cxnSpMkLst>
            <pc:docMk/>
            <pc:sldMk cId="4158606634" sldId="256"/>
            <ac:cxnSpMk id="13" creationId="{0B66F5E1-B07D-4718-F4B4-5FCE4B7E8F44}"/>
          </ac:cxnSpMkLst>
        </pc:cxnChg>
        <pc:cxnChg chg="add mod">
          <ac:chgData name="M11302824" userId="7fb6027d-2f35-487f-8bee-bafa3ac7b51a" providerId="ADAL" clId="{7FE1C333-6F2F-42CC-9D0F-7C4515CB392C}" dt="2025-04-04T15:01:16.084" v="206"/>
          <ac:cxnSpMkLst>
            <pc:docMk/>
            <pc:sldMk cId="4158606634" sldId="256"/>
            <ac:cxnSpMk id="22" creationId="{EE2E603F-4A95-4FE8-BB06-211DFD75DBEF}"/>
          </ac:cxnSpMkLst>
        </pc:cxnChg>
      </pc:sldChg>
      <pc:sldChg chg="modSp new del mod">
        <pc:chgData name="M11302824" userId="7fb6027d-2f35-487f-8bee-bafa3ac7b51a" providerId="ADAL" clId="{7FE1C333-6F2F-42CC-9D0F-7C4515CB392C}" dt="2025-04-04T15:01:19.904" v="208" actId="47"/>
        <pc:sldMkLst>
          <pc:docMk/>
          <pc:sldMk cId="434886230" sldId="257"/>
        </pc:sldMkLst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k cId="434886230" sldId="257"/>
            <ac:spMk id="2" creationId="{E16B2C34-FD9A-D62D-4CC5-789276B104AD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k cId="434886230" sldId="257"/>
            <ac:spMk id="3" creationId="{85AEB200-BB4D-B7F0-1F1F-964A6E5A077A}"/>
          </ac:spMkLst>
        </pc:spChg>
      </pc:sldChg>
      <pc:sldChg chg="modSp new del mod">
        <pc:chgData name="M11302824" userId="7fb6027d-2f35-487f-8bee-bafa3ac7b51a" providerId="ADAL" clId="{7FE1C333-6F2F-42CC-9D0F-7C4515CB392C}" dt="2025-04-04T14:56:39.980" v="95" actId="47"/>
        <pc:sldMkLst>
          <pc:docMk/>
          <pc:sldMk cId="1262449551" sldId="257"/>
        </pc:sldMkLst>
        <pc:spChg chg="mod">
          <ac:chgData name="M11302824" userId="7fb6027d-2f35-487f-8bee-bafa3ac7b51a" providerId="ADAL" clId="{7FE1C333-6F2F-42CC-9D0F-7C4515CB392C}" dt="2025-04-04T14:55:16.400" v="68" actId="20577"/>
          <ac:spMkLst>
            <pc:docMk/>
            <pc:sldMk cId="1262449551" sldId="257"/>
            <ac:spMk id="2" creationId="{5498F702-0D74-E780-815A-17C2B5341833}"/>
          </ac:spMkLst>
        </pc:spChg>
        <pc:spChg chg="mod">
          <ac:chgData name="M11302824" userId="7fb6027d-2f35-487f-8bee-bafa3ac7b51a" providerId="ADAL" clId="{7FE1C333-6F2F-42CC-9D0F-7C4515CB392C}" dt="2025-04-04T14:35:33.214" v="28" actId="14100"/>
          <ac:spMkLst>
            <pc:docMk/>
            <pc:sldMk cId="1262449551" sldId="257"/>
            <ac:spMk id="3" creationId="{8BCC29F7-FC47-2559-6256-0607A3CF0747}"/>
          </ac:spMkLst>
        </pc:spChg>
      </pc:sldChg>
      <pc:sldChg chg="modSp new del mod">
        <pc:chgData name="M11302824" userId="7fb6027d-2f35-487f-8bee-bafa3ac7b51a" providerId="ADAL" clId="{7FE1C333-6F2F-42CC-9D0F-7C4515CB392C}" dt="2025-04-05T05:06:29.919" v="355" actId="47"/>
        <pc:sldMkLst>
          <pc:docMk/>
          <pc:sldMk cId="1771661196" sldId="257"/>
        </pc:sldMkLst>
        <pc:spChg chg="mod">
          <ac:chgData name="M11302824" userId="7fb6027d-2f35-487f-8bee-bafa3ac7b51a" providerId="ADAL" clId="{7FE1C333-6F2F-42CC-9D0F-7C4515CB392C}" dt="2025-04-04T15:06:04.987" v="347" actId="20577"/>
          <ac:spMkLst>
            <pc:docMk/>
            <pc:sldMk cId="1771661196" sldId="257"/>
            <ac:spMk id="2" creationId="{EDA7513D-5C23-45CB-C6A3-1F7BE2FE1EA2}"/>
          </ac:spMkLst>
        </pc:spChg>
        <pc:spChg chg="mod">
          <ac:chgData name="M11302824" userId="7fb6027d-2f35-487f-8bee-bafa3ac7b51a" providerId="ADAL" clId="{7FE1C333-6F2F-42CC-9D0F-7C4515CB392C}" dt="2025-04-04T15:14:16.008" v="353" actId="20577"/>
          <ac:spMkLst>
            <pc:docMk/>
            <pc:sldMk cId="1771661196" sldId="257"/>
            <ac:spMk id="3" creationId="{16FC7EA4-16AB-8F77-ACB2-283227295223}"/>
          </ac:spMkLst>
        </pc:spChg>
      </pc:sldChg>
      <pc:sldChg chg="modSp new del mod ord">
        <pc:chgData name="M11302824" userId="7fb6027d-2f35-487f-8bee-bafa3ac7b51a" providerId="ADAL" clId="{7FE1C333-6F2F-42CC-9D0F-7C4515CB392C}" dt="2025-04-05T05:06:29.919" v="355" actId="47"/>
        <pc:sldMkLst>
          <pc:docMk/>
          <pc:sldMk cId="1766912972" sldId="258"/>
        </pc:sldMkLst>
        <pc:spChg chg="mod">
          <ac:chgData name="M11302824" userId="7fb6027d-2f35-487f-8bee-bafa3ac7b51a" providerId="ADAL" clId="{7FE1C333-6F2F-42CC-9D0F-7C4515CB392C}" dt="2025-04-04T15:06:20.871" v="351" actId="14100"/>
          <ac:spMkLst>
            <pc:docMk/>
            <pc:sldMk cId="1766912972" sldId="258"/>
            <ac:spMk id="2" creationId="{7EFEA2BE-DE4E-8F68-3B2E-9C1236D2CBC0}"/>
          </ac:spMkLst>
        </pc:spChg>
        <pc:spChg chg="mod">
          <ac:chgData name="M11302824" userId="7fb6027d-2f35-487f-8bee-bafa3ac7b51a" providerId="ADAL" clId="{7FE1C333-6F2F-42CC-9D0F-7C4515CB392C}" dt="2025-04-04T15:06:23.645" v="352" actId="14100"/>
          <ac:spMkLst>
            <pc:docMk/>
            <pc:sldMk cId="1766912972" sldId="258"/>
            <ac:spMk id="3" creationId="{B624E8B7-E50E-A201-0667-407A9355D0C4}"/>
          </ac:spMkLst>
        </pc:spChg>
      </pc:sldChg>
      <pc:sldChg chg="addSp delSp modSp new mod setBg setClrOvrMap">
        <pc:chgData name="M11302824" userId="7fb6027d-2f35-487f-8bee-bafa3ac7b51a" providerId="ADAL" clId="{7FE1C333-6F2F-42CC-9D0F-7C4515CB392C}" dt="2025-04-05T07:29:16.814" v="1734" actId="20577"/>
        <pc:sldMkLst>
          <pc:docMk/>
          <pc:sldMk cId="2845092568" sldId="259"/>
        </pc:sldMkLst>
        <pc:spChg chg="mod ord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2" creationId="{B7AECABF-E5B5-D3B9-431B-64D4933682EF}"/>
          </ac:spMkLst>
        </pc:spChg>
        <pc:spChg chg="add del mod">
          <ac:chgData name="M11302824" userId="7fb6027d-2f35-487f-8bee-bafa3ac7b51a" providerId="ADAL" clId="{7FE1C333-6F2F-42CC-9D0F-7C4515CB392C}" dt="2025-04-05T07:29:16.814" v="1734" actId="20577"/>
          <ac:spMkLst>
            <pc:docMk/>
            <pc:sldMk cId="2845092568" sldId="259"/>
            <ac:spMk id="3" creationId="{659AE791-0CE1-76FA-D8B0-DCB372AC5EC2}"/>
          </ac:spMkLst>
        </pc:spChg>
        <pc:spChg chg="add del mod">
          <ac:chgData name="M11302824" userId="7fb6027d-2f35-487f-8bee-bafa3ac7b51a" providerId="ADAL" clId="{7FE1C333-6F2F-42CC-9D0F-7C4515CB392C}" dt="2025-04-05T05:40:16.201" v="621" actId="478"/>
          <ac:spMkLst>
            <pc:docMk/>
            <pc:sldMk cId="2845092568" sldId="259"/>
            <ac:spMk id="7" creationId="{E264471E-D912-46C6-039C-2CC99FCA4AE4}"/>
          </ac:spMkLst>
        </pc:spChg>
        <pc:spChg chg="add del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8" creationId="{907EF6B7-1338-4443-8C46-6A318D952DFD}"/>
          </ac:spMkLst>
        </pc:spChg>
        <pc:spChg chg="add del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10" creationId="{DAAE4CDD-124C-4DCF-9584-B6033B545DD5}"/>
          </ac:spMkLst>
        </pc:spChg>
        <pc:spChg chg="add del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12" creationId="{081E4A58-353D-44AE-B2FC-2A74E2E400F7}"/>
          </ac:spMkLst>
        </pc:spChg>
        <pc:spChg chg="add del">
          <ac:chgData name="M11302824" userId="7fb6027d-2f35-487f-8bee-bafa3ac7b51a" providerId="ADAL" clId="{7FE1C333-6F2F-42CC-9D0F-7C4515CB392C}" dt="2025-04-05T05:40:16.497" v="622" actId="26606"/>
          <ac:spMkLst>
            <pc:docMk/>
            <pc:sldMk cId="2845092568" sldId="259"/>
            <ac:spMk id="17" creationId="{8A7BA06D-B3FF-4E91-8639-B4569AE3AA23}"/>
          </ac:spMkLst>
        </pc:spChg>
        <pc:spChg chg="add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18" creationId="{032D8B87-88DA-4E9C-B676-B10D70EA5963}"/>
          </ac:spMkLst>
        </pc:spChg>
        <pc:spChg chg="add del">
          <ac:chgData name="M11302824" userId="7fb6027d-2f35-487f-8bee-bafa3ac7b51a" providerId="ADAL" clId="{7FE1C333-6F2F-42CC-9D0F-7C4515CB392C}" dt="2025-04-05T05:40:16.497" v="622" actId="26606"/>
          <ac:spMkLst>
            <pc:docMk/>
            <pc:sldMk cId="2845092568" sldId="259"/>
            <ac:spMk id="19" creationId="{2B30C86D-5A07-48BC-9C9D-6F9A2DB1E9E1}"/>
          </ac:spMkLst>
        </pc:spChg>
        <pc:spChg chg="add">
          <ac:chgData name="M11302824" userId="7fb6027d-2f35-487f-8bee-bafa3ac7b51a" providerId="ADAL" clId="{7FE1C333-6F2F-42CC-9D0F-7C4515CB392C}" dt="2025-04-05T06:43:07.880" v="1337" actId="26606"/>
          <ac:spMkLst>
            <pc:docMk/>
            <pc:sldMk cId="2845092568" sldId="259"/>
            <ac:spMk id="20" creationId="{081E4A58-353D-44AE-B2FC-2A74E2E400F7}"/>
          </ac:spMkLst>
        </pc:spChg>
        <pc:spChg chg="add del">
          <ac:chgData name="M11302824" userId="7fb6027d-2f35-487f-8bee-bafa3ac7b51a" providerId="ADAL" clId="{7FE1C333-6F2F-42CC-9D0F-7C4515CB392C}" dt="2025-04-05T05:40:16.497" v="622" actId="26606"/>
          <ac:spMkLst>
            <pc:docMk/>
            <pc:sldMk cId="2845092568" sldId="259"/>
            <ac:spMk id="21" creationId="{0671A8AE-40A1-4631-A6B8-581AFF065482}"/>
          </ac:spMkLst>
        </pc:spChg>
        <pc:spChg chg="add del">
          <ac:chgData name="M11302824" userId="7fb6027d-2f35-487f-8bee-bafa3ac7b51a" providerId="ADAL" clId="{7FE1C333-6F2F-42CC-9D0F-7C4515CB392C}" dt="2025-04-05T05:40:16.497" v="622" actId="26606"/>
          <ac:spMkLst>
            <pc:docMk/>
            <pc:sldMk cId="2845092568" sldId="259"/>
            <ac:spMk id="23" creationId="{A44CD100-6267-4E62-AA64-2182A3A6A1C0}"/>
          </ac:spMkLst>
        </pc:spChg>
        <pc:picChg chg="add del mod">
          <ac:chgData name="M11302824" userId="7fb6027d-2f35-487f-8bee-bafa3ac7b51a" providerId="ADAL" clId="{7FE1C333-6F2F-42CC-9D0F-7C4515CB392C}" dt="2025-04-05T05:40:17.756" v="624"/>
          <ac:picMkLst>
            <pc:docMk/>
            <pc:sldMk cId="2845092568" sldId="259"/>
            <ac:picMk id="5" creationId="{65ACB2E3-EF82-B0F6-3A24-A8CA6169EB9F}"/>
          </ac:picMkLst>
        </pc:picChg>
        <pc:picChg chg="add">
          <ac:chgData name="M11302824" userId="7fb6027d-2f35-487f-8bee-bafa3ac7b51a" providerId="ADAL" clId="{7FE1C333-6F2F-42CC-9D0F-7C4515CB392C}" dt="2025-04-05T06:43:07.880" v="1337" actId="26606"/>
          <ac:picMkLst>
            <pc:docMk/>
            <pc:sldMk cId="2845092568" sldId="259"/>
            <ac:picMk id="14" creationId="{3595861D-04EF-2424-552F-E969DFA60A30}"/>
          </ac:picMkLst>
        </pc:picChg>
      </pc:sldChg>
      <pc:sldChg chg="addSp delSp modSp new mod setBg addAnim delAnim modAnim">
        <pc:chgData name="M11302824" userId="7fb6027d-2f35-487f-8bee-bafa3ac7b51a" providerId="ADAL" clId="{7FE1C333-6F2F-42CC-9D0F-7C4515CB392C}" dt="2025-04-05T09:23:41.610" v="2147" actId="113"/>
        <pc:sldMkLst>
          <pc:docMk/>
          <pc:sldMk cId="808927792" sldId="260"/>
        </pc:sldMkLst>
        <pc:spChg chg="mod">
          <ac:chgData name="M11302824" userId="7fb6027d-2f35-487f-8bee-bafa3ac7b51a" providerId="ADAL" clId="{7FE1C333-6F2F-42CC-9D0F-7C4515CB392C}" dt="2025-04-05T09:23:41.610" v="2147" actId="113"/>
          <ac:spMkLst>
            <pc:docMk/>
            <pc:sldMk cId="808927792" sldId="260"/>
            <ac:spMk id="2" creationId="{A22783CD-8D4B-88FE-A66E-82AB6D7F5FAA}"/>
          </ac:spMkLst>
        </pc:spChg>
        <pc:spChg chg="mod ord">
          <ac:chgData name="M11302824" userId="7fb6027d-2f35-487f-8bee-bafa3ac7b51a" providerId="ADAL" clId="{7FE1C333-6F2F-42CC-9D0F-7C4515CB392C}" dt="2025-04-05T08:21:49.812" v="2146" actId="113"/>
          <ac:spMkLst>
            <pc:docMk/>
            <pc:sldMk cId="808927792" sldId="260"/>
            <ac:spMk id="3" creationId="{9A92AD64-2C0B-AA63-37FC-84CB9940A1C7}"/>
          </ac:spMkLst>
        </pc:spChg>
        <pc:spChg chg="add del">
          <ac:chgData name="M11302824" userId="7fb6027d-2f35-487f-8bee-bafa3ac7b51a" providerId="ADAL" clId="{7FE1C333-6F2F-42CC-9D0F-7C4515CB392C}" dt="2025-04-05T05:14:33.229" v="518" actId="26606"/>
          <ac:spMkLst>
            <pc:docMk/>
            <pc:sldMk cId="808927792" sldId="260"/>
            <ac:spMk id="8" creationId="{907EF6B7-1338-4443-8C46-6A318D952DFD}"/>
          </ac:spMkLst>
        </pc:spChg>
        <pc:spChg chg="add del">
          <ac:chgData name="M11302824" userId="7fb6027d-2f35-487f-8bee-bafa3ac7b51a" providerId="ADAL" clId="{7FE1C333-6F2F-42CC-9D0F-7C4515CB392C}" dt="2025-04-05T05:14:33.229" v="518" actId="26606"/>
          <ac:spMkLst>
            <pc:docMk/>
            <pc:sldMk cId="808927792" sldId="260"/>
            <ac:spMk id="10" creationId="{DAAE4CDD-124C-4DCF-9584-B6033B545DD5}"/>
          </ac:spMkLst>
        </pc:spChg>
        <pc:spChg chg="add del">
          <ac:chgData name="M11302824" userId="7fb6027d-2f35-487f-8bee-bafa3ac7b51a" providerId="ADAL" clId="{7FE1C333-6F2F-42CC-9D0F-7C4515CB392C}" dt="2025-04-05T05:14:33.229" v="518" actId="26606"/>
          <ac:spMkLst>
            <pc:docMk/>
            <pc:sldMk cId="808927792" sldId="260"/>
            <ac:spMk id="12" creationId="{081E4A58-353D-44AE-B2FC-2A74E2E400F7}"/>
          </ac:spMkLst>
        </pc:spChg>
        <pc:spChg chg="add del">
          <ac:chgData name="M11302824" userId="7fb6027d-2f35-487f-8bee-bafa3ac7b51a" providerId="ADAL" clId="{7FE1C333-6F2F-42CC-9D0F-7C4515CB392C}" dt="2025-04-05T05:15:26.773" v="525" actId="26606"/>
          <ac:spMkLst>
            <pc:docMk/>
            <pc:sldMk cId="808927792" sldId="260"/>
            <ac:spMk id="17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5:26.773" v="525" actId="26606"/>
          <ac:spMkLst>
            <pc:docMk/>
            <pc:sldMk cId="808927792" sldId="260"/>
            <ac:spMk id="19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15:26.773" v="525" actId="26606"/>
          <ac:spMkLst>
            <pc:docMk/>
            <pc:sldMk cId="808927792" sldId="260"/>
            <ac:spMk id="21" creationId="{B9E248E0-55F8-4E45-A07F-B49E0EEA97ED}"/>
          </ac:spMkLst>
        </pc:spChg>
        <pc:spChg chg="add del">
          <ac:chgData name="M11302824" userId="7fb6027d-2f35-487f-8bee-bafa3ac7b51a" providerId="ADAL" clId="{7FE1C333-6F2F-42CC-9D0F-7C4515CB392C}" dt="2025-04-05T05:15:26.773" v="525" actId="26606"/>
          <ac:spMkLst>
            <pc:docMk/>
            <pc:sldMk cId="808927792" sldId="260"/>
            <ac:spMk id="23" creationId="{311F016A-A753-449B-9EA6-322199B7119E}"/>
          </ac:spMkLst>
        </pc:spChg>
        <pc:spChg chg="add del">
          <ac:chgData name="M11302824" userId="7fb6027d-2f35-487f-8bee-bafa3ac7b51a" providerId="ADAL" clId="{7FE1C333-6F2F-42CC-9D0F-7C4515CB392C}" dt="2025-04-05T05:16:02.963" v="530" actId="26606"/>
          <ac:spMkLst>
            <pc:docMk/>
            <pc:sldMk cId="808927792" sldId="260"/>
            <ac:spMk id="28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6:02.963" v="530" actId="26606"/>
          <ac:spMkLst>
            <pc:docMk/>
            <pc:sldMk cId="808927792" sldId="260"/>
            <ac:spMk id="30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16:02.963" v="530" actId="26606"/>
          <ac:spMkLst>
            <pc:docMk/>
            <pc:sldMk cId="808927792" sldId="260"/>
            <ac:spMk id="32" creationId="{B9E248E0-55F8-4E45-A07F-B49E0EEA97ED}"/>
          </ac:spMkLst>
        </pc:spChg>
        <pc:spChg chg="add del">
          <ac:chgData name="M11302824" userId="7fb6027d-2f35-487f-8bee-bafa3ac7b51a" providerId="ADAL" clId="{7FE1C333-6F2F-42CC-9D0F-7C4515CB392C}" dt="2025-04-05T05:16:02.963" v="530" actId="26606"/>
          <ac:spMkLst>
            <pc:docMk/>
            <pc:sldMk cId="808927792" sldId="260"/>
            <ac:spMk id="34" creationId="{311F016A-A753-449B-9EA6-322199B7119E}"/>
          </ac:spMkLst>
        </pc:spChg>
        <pc:spChg chg="add del">
          <ac:chgData name="M11302824" userId="7fb6027d-2f35-487f-8bee-bafa3ac7b51a" providerId="ADAL" clId="{7FE1C333-6F2F-42CC-9D0F-7C4515CB392C}" dt="2025-04-05T05:17:08.624" v="536" actId="26606"/>
          <ac:spMkLst>
            <pc:docMk/>
            <pc:sldMk cId="808927792" sldId="260"/>
            <ac:spMk id="39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7:08.624" v="536" actId="26606"/>
          <ac:spMkLst>
            <pc:docMk/>
            <pc:sldMk cId="808927792" sldId="260"/>
            <ac:spMk id="41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17:08.624" v="536" actId="26606"/>
          <ac:spMkLst>
            <pc:docMk/>
            <pc:sldMk cId="808927792" sldId="260"/>
            <ac:spMk id="43" creationId="{B9E248E0-55F8-4E45-A07F-B49E0EEA97ED}"/>
          </ac:spMkLst>
        </pc:spChg>
        <pc:spChg chg="add del mod">
          <ac:chgData name="M11302824" userId="7fb6027d-2f35-487f-8bee-bafa3ac7b51a" providerId="ADAL" clId="{7FE1C333-6F2F-42CC-9D0F-7C4515CB392C}" dt="2025-04-05T05:47:28.223" v="891" actId="478"/>
          <ac:spMkLst>
            <pc:docMk/>
            <pc:sldMk cId="808927792" sldId="260"/>
            <ac:spMk id="44" creationId="{A16CEF83-1EC1-81E5-CCEB-D894B34BDD11}"/>
          </ac:spMkLst>
        </pc:spChg>
        <pc:spChg chg="add">
          <ac:chgData name="M11302824" userId="7fb6027d-2f35-487f-8bee-bafa3ac7b51a" providerId="ADAL" clId="{7FE1C333-6F2F-42CC-9D0F-7C4515CB392C}" dt="2025-04-05T05:16:02.963" v="530" actId="26606"/>
          <ac:spMkLst>
            <pc:docMk/>
            <pc:sldMk cId="808927792" sldId="260"/>
            <ac:spMk id="45" creationId="{311F016A-A753-449B-9EA6-322199B7119E}"/>
          </ac:spMkLst>
        </pc:spChg>
        <pc:spChg chg="add mod">
          <ac:chgData name="M11302824" userId="7fb6027d-2f35-487f-8bee-bafa3ac7b51a" providerId="ADAL" clId="{7FE1C333-6F2F-42CC-9D0F-7C4515CB392C}" dt="2025-04-05T05:47:57.432" v="902"/>
          <ac:spMkLst>
            <pc:docMk/>
            <pc:sldMk cId="808927792" sldId="260"/>
            <ac:spMk id="46" creationId="{F01964A2-C6F6-55F2-AA98-74E493E9F8F5}"/>
          </ac:spMkLst>
        </pc:spChg>
        <pc:spChg chg="add mod">
          <ac:chgData name="M11302824" userId="7fb6027d-2f35-487f-8bee-bafa3ac7b51a" providerId="ADAL" clId="{7FE1C333-6F2F-42CC-9D0F-7C4515CB392C}" dt="2025-04-05T05:47:56.121" v="900"/>
          <ac:spMkLst>
            <pc:docMk/>
            <pc:sldMk cId="808927792" sldId="260"/>
            <ac:spMk id="47" creationId="{1960D8EE-74ED-A21F-76A5-719BA093C0AD}"/>
          </ac:spMkLst>
        </pc:spChg>
        <pc:spChg chg="add del mod">
          <ac:chgData name="M11302824" userId="7fb6027d-2f35-487f-8bee-bafa3ac7b51a" providerId="ADAL" clId="{7FE1C333-6F2F-42CC-9D0F-7C4515CB392C}" dt="2025-04-05T05:50:46.069" v="992" actId="478"/>
          <ac:spMkLst>
            <pc:docMk/>
            <pc:sldMk cId="808927792" sldId="260"/>
            <ac:spMk id="48" creationId="{33C0F08E-2868-8045-24FF-96EBEB72DF00}"/>
          </ac:spMkLst>
        </pc:spChg>
        <pc:spChg chg="add del">
          <ac:chgData name="M11302824" userId="7fb6027d-2f35-487f-8bee-bafa3ac7b51a" providerId="ADAL" clId="{7FE1C333-6F2F-42CC-9D0F-7C4515CB392C}" dt="2025-04-05T05:17:58.042" v="544" actId="26606"/>
          <ac:spMkLst>
            <pc:docMk/>
            <pc:sldMk cId="808927792" sldId="260"/>
            <ac:spMk id="50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7:58.042" v="544" actId="26606"/>
          <ac:spMkLst>
            <pc:docMk/>
            <pc:sldMk cId="808927792" sldId="260"/>
            <ac:spMk id="54" creationId="{DD453324-C6A3-43E4-B553-D28495028D01}"/>
          </ac:spMkLst>
        </pc:spChg>
        <pc:spChg chg="add del">
          <ac:chgData name="M11302824" userId="7fb6027d-2f35-487f-8bee-bafa3ac7b51a" providerId="ADAL" clId="{7FE1C333-6F2F-42CC-9D0F-7C4515CB392C}" dt="2025-04-05T05:17:58.042" v="544" actId="26606"/>
          <ac:spMkLst>
            <pc:docMk/>
            <pc:sldMk cId="808927792" sldId="260"/>
            <ac:spMk id="56" creationId="{E2635EE6-D269-46B5-8431-4D0F084D44A9}"/>
          </ac:spMkLst>
        </pc:spChg>
        <pc:spChg chg="add del">
          <ac:chgData name="M11302824" userId="7fb6027d-2f35-487f-8bee-bafa3ac7b51a" providerId="ADAL" clId="{7FE1C333-6F2F-42CC-9D0F-7C4515CB392C}" dt="2025-04-05T05:17:56.925" v="541" actId="26606"/>
          <ac:spMkLst>
            <pc:docMk/>
            <pc:sldMk cId="808927792" sldId="260"/>
            <ac:spMk id="58" creationId="{18E928D9-3091-4385-B979-265D55AD02CE}"/>
          </ac:spMkLst>
        </pc:spChg>
        <pc:spChg chg="add del">
          <ac:chgData name="M11302824" userId="7fb6027d-2f35-487f-8bee-bafa3ac7b51a" providerId="ADAL" clId="{7FE1C333-6F2F-42CC-9D0F-7C4515CB392C}" dt="2025-04-05T05:17:58.042" v="544" actId="26606"/>
          <ac:spMkLst>
            <pc:docMk/>
            <pc:sldMk cId="808927792" sldId="260"/>
            <ac:spMk id="60" creationId="{7D602432-D774-4CF5-94E8-7D52D01059D2}"/>
          </ac:spMkLst>
        </pc:spChg>
        <pc:spChg chg="add del">
          <ac:chgData name="M11302824" userId="7fb6027d-2f35-487f-8bee-bafa3ac7b51a" providerId="ADAL" clId="{7FE1C333-6F2F-42CC-9D0F-7C4515CB392C}" dt="2025-04-05T05:17:56.925" v="541" actId="26606"/>
          <ac:spMkLst>
            <pc:docMk/>
            <pc:sldMk cId="808927792" sldId="260"/>
            <ac:spMk id="69" creationId="{57E36F3B-5EA3-4859-A8E1-7DB2CD0BF045}"/>
          </ac:spMkLst>
        </pc:spChg>
        <pc:spChg chg="add del">
          <ac:chgData name="M11302824" userId="7fb6027d-2f35-487f-8bee-bafa3ac7b51a" providerId="ADAL" clId="{7FE1C333-6F2F-42CC-9D0F-7C4515CB392C}" dt="2025-04-05T05:17:56.925" v="541" actId="26606"/>
          <ac:spMkLst>
            <pc:docMk/>
            <pc:sldMk cId="808927792" sldId="260"/>
            <ac:spMk id="71" creationId="{E2635EE6-D269-46B5-8431-4D0F084D44A9}"/>
          </ac:spMkLst>
        </pc:spChg>
        <pc:spChg chg="add del">
          <ac:chgData name="M11302824" userId="7fb6027d-2f35-487f-8bee-bafa3ac7b51a" providerId="ADAL" clId="{7FE1C333-6F2F-42CC-9D0F-7C4515CB392C}" dt="2025-04-05T05:17:56.925" v="541" actId="26606"/>
          <ac:spMkLst>
            <pc:docMk/>
            <pc:sldMk cId="808927792" sldId="260"/>
            <ac:spMk id="73" creationId="{18E928D9-3091-4385-B979-265D55AD02CE}"/>
          </ac:spMkLst>
        </pc:spChg>
        <pc:spChg chg="add del">
          <ac:chgData name="M11302824" userId="7fb6027d-2f35-487f-8bee-bafa3ac7b51a" providerId="ADAL" clId="{7FE1C333-6F2F-42CC-9D0F-7C4515CB392C}" dt="2025-04-05T05:17:58.027" v="543" actId="26606"/>
          <ac:spMkLst>
            <pc:docMk/>
            <pc:sldMk cId="808927792" sldId="260"/>
            <ac:spMk id="77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7:58.027" v="543" actId="26606"/>
          <ac:spMkLst>
            <pc:docMk/>
            <pc:sldMk cId="808927792" sldId="260"/>
            <ac:spMk id="78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17:58.027" v="543" actId="26606"/>
          <ac:spMkLst>
            <pc:docMk/>
            <pc:sldMk cId="808927792" sldId="260"/>
            <ac:spMk id="79" creationId="{F58FB4AA-7058-4218-AE65-3ACD24A41226}"/>
          </ac:spMkLst>
        </pc:spChg>
        <pc:spChg chg="add del">
          <ac:chgData name="M11302824" userId="7fb6027d-2f35-487f-8bee-bafa3ac7b51a" providerId="ADAL" clId="{7FE1C333-6F2F-42CC-9D0F-7C4515CB392C}" dt="2025-04-05T05:17:58.027" v="543" actId="26606"/>
          <ac:spMkLst>
            <pc:docMk/>
            <pc:sldMk cId="808927792" sldId="260"/>
            <ac:spMk id="80" creationId="{7CCEF7F6-0F58-4CE0-B7EF-4C9FFC70B454}"/>
          </ac:spMkLst>
        </pc:spChg>
        <pc:spChg chg="add del">
          <ac:chgData name="M11302824" userId="7fb6027d-2f35-487f-8bee-bafa3ac7b51a" providerId="ADAL" clId="{7FE1C333-6F2F-42CC-9D0F-7C4515CB392C}" dt="2025-04-05T05:17:58.027" v="543" actId="26606"/>
          <ac:spMkLst>
            <pc:docMk/>
            <pc:sldMk cId="808927792" sldId="260"/>
            <ac:spMk id="81" creationId="{0B25DA14-EBA4-459D-8935-B71A5B052A4D}"/>
          </ac:spMkLst>
        </pc:spChg>
        <pc:spChg chg="add del">
          <ac:chgData name="M11302824" userId="7fb6027d-2f35-487f-8bee-bafa3ac7b51a" providerId="ADAL" clId="{7FE1C333-6F2F-42CC-9D0F-7C4515CB392C}" dt="2025-04-05T05:19:39.702" v="554" actId="26606"/>
          <ac:spMkLst>
            <pc:docMk/>
            <pc:sldMk cId="808927792" sldId="260"/>
            <ac:spMk id="83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19:39.702" v="554" actId="26606"/>
          <ac:spMkLst>
            <pc:docMk/>
            <pc:sldMk cId="808927792" sldId="260"/>
            <ac:spMk id="84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19:39.702" v="554" actId="26606"/>
          <ac:spMkLst>
            <pc:docMk/>
            <pc:sldMk cId="808927792" sldId="260"/>
            <ac:spMk id="85" creationId="{57E36F3B-5EA3-4859-A8E1-7DB2CD0BF045}"/>
          </ac:spMkLst>
        </pc:spChg>
        <pc:spChg chg="add del">
          <ac:chgData name="M11302824" userId="7fb6027d-2f35-487f-8bee-bafa3ac7b51a" providerId="ADAL" clId="{7FE1C333-6F2F-42CC-9D0F-7C4515CB392C}" dt="2025-04-05T05:19:39.702" v="554" actId="26606"/>
          <ac:spMkLst>
            <pc:docMk/>
            <pc:sldMk cId="808927792" sldId="260"/>
            <ac:spMk id="87" creationId="{18E928D9-3091-4385-B979-265D55AD02CE}"/>
          </ac:spMkLst>
        </pc:spChg>
        <pc:spChg chg="del">
          <ac:chgData name="M11302824" userId="7fb6027d-2f35-487f-8bee-bafa3ac7b51a" providerId="ADAL" clId="{7FE1C333-6F2F-42CC-9D0F-7C4515CB392C}" dt="2025-04-05T05:19:39.702" v="554" actId="26606"/>
          <ac:spMkLst>
            <pc:docMk/>
            <pc:sldMk cId="808927792" sldId="260"/>
            <ac:spMk id="88" creationId="{7D602432-D774-4CF5-94E8-7D52D01059D2}"/>
          </ac:spMkLst>
        </pc:spChg>
        <pc:spChg chg="add del">
          <ac:chgData name="M11302824" userId="7fb6027d-2f35-487f-8bee-bafa3ac7b51a" providerId="ADAL" clId="{7FE1C333-6F2F-42CC-9D0F-7C4515CB392C}" dt="2025-04-05T05:23:12.745" v="597" actId="26606"/>
          <ac:spMkLst>
            <pc:docMk/>
            <pc:sldMk cId="808927792" sldId="260"/>
            <ac:spMk id="93" creationId="{9E9F2A28-69A3-4945-B6B6-C2E4A6C55373}"/>
          </ac:spMkLst>
        </pc:spChg>
        <pc:spChg chg="add del">
          <ac:chgData name="M11302824" userId="7fb6027d-2f35-487f-8bee-bafa3ac7b51a" providerId="ADAL" clId="{7FE1C333-6F2F-42CC-9D0F-7C4515CB392C}" dt="2025-04-05T05:23:12.745" v="597" actId="26606"/>
          <ac:spMkLst>
            <pc:docMk/>
            <pc:sldMk cId="808927792" sldId="260"/>
            <ac:spMk id="95" creationId="{CB147A70-DC29-4DDF-A34C-2B82C6E2295E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97" creationId="{4D3DC50D-CA0F-48F9-B17E-20D8669AA4E0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99" creationId="{D1B80E9C-CF8A-440B-B8F5-54BF121BF458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101" creationId="{9E9F2A28-69A3-4945-B6B6-C2E4A6C55373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102" creationId="{CB147A70-DC29-4DDF-A34C-2B82C6E2295E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103" creationId="{4D3DC50D-CA0F-48F9-B17E-20D8669AA4E0}"/>
          </ac:spMkLst>
        </pc:spChg>
        <pc:spChg chg="add del">
          <ac:chgData name="M11302824" userId="7fb6027d-2f35-487f-8bee-bafa3ac7b51a" providerId="ADAL" clId="{7FE1C333-6F2F-42CC-9D0F-7C4515CB392C}" dt="2025-04-05T05:21:57.765" v="584" actId="26606"/>
          <ac:spMkLst>
            <pc:docMk/>
            <pc:sldMk cId="808927792" sldId="260"/>
            <ac:spMk id="104" creationId="{9E9F2A28-69A3-4945-B6B6-C2E4A6C55373}"/>
          </ac:spMkLst>
        </pc:spChg>
        <pc:spChg chg="add del">
          <ac:chgData name="M11302824" userId="7fb6027d-2f35-487f-8bee-bafa3ac7b51a" providerId="ADAL" clId="{7FE1C333-6F2F-42CC-9D0F-7C4515CB392C}" dt="2025-04-05T05:23:12.729" v="596" actId="26606"/>
          <ac:spMkLst>
            <pc:docMk/>
            <pc:sldMk cId="808927792" sldId="260"/>
            <ac:spMk id="105" creationId="{D1B80E9C-CF8A-440B-B8F5-54BF121BF458}"/>
          </ac:spMkLst>
        </pc:spChg>
        <pc:spChg chg="add del">
          <ac:chgData name="M11302824" userId="7fb6027d-2f35-487f-8bee-bafa3ac7b51a" providerId="ADAL" clId="{7FE1C333-6F2F-42CC-9D0F-7C4515CB392C}" dt="2025-04-05T05:21:57.765" v="584" actId="26606"/>
          <ac:spMkLst>
            <pc:docMk/>
            <pc:sldMk cId="808927792" sldId="260"/>
            <ac:spMk id="106" creationId="{CB147A70-DC29-4DDF-A34C-2B82C6E2295E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07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21:57.765" v="584" actId="26606"/>
          <ac:spMkLst>
            <pc:docMk/>
            <pc:sldMk cId="808927792" sldId="260"/>
            <ac:spMk id="108" creationId="{4D3DC50D-CA0F-48F9-B17E-20D8669AA4E0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09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21:57.765" v="584" actId="26606"/>
          <ac:spMkLst>
            <pc:docMk/>
            <pc:sldMk cId="808927792" sldId="260"/>
            <ac:spMk id="110" creationId="{D1B80E9C-CF8A-440B-B8F5-54BF121BF458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11" creationId="{57E36F3B-5EA3-4859-A8E1-7DB2CD0BF045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12" creationId="{18E928D9-3091-4385-B979-265D55AD02CE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13" creationId="{E2635EE6-D269-46B5-8431-4D0F084D44A9}"/>
          </ac:spMkLst>
        </pc:spChg>
        <pc:spChg chg="add del">
          <ac:chgData name="M11302824" userId="7fb6027d-2f35-487f-8bee-bafa3ac7b51a" providerId="ADAL" clId="{7FE1C333-6F2F-42CC-9D0F-7C4515CB392C}" dt="2025-04-05T05:24:20.451" v="613" actId="26606"/>
          <ac:spMkLst>
            <pc:docMk/>
            <pc:sldMk cId="808927792" sldId="260"/>
            <ac:spMk id="114" creationId="{7D602432-D774-4CF5-94E8-7D52D01059D2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15" creationId="{8A7BA06D-B3FF-4E91-8639-B4569AE3AA23}"/>
          </ac:spMkLst>
        </pc:spChg>
        <pc:spChg chg="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16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17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18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19" creationId="{57E36F3B-5EA3-4859-A8E1-7DB2CD0BF045}"/>
          </ac:spMkLst>
        </pc:spChg>
        <pc:spChg chg="add 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20" creationId="{57E36F3B-5EA3-4859-A8E1-7DB2CD0BF045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21" creationId="{E2635EE6-D269-46B5-8431-4D0F084D44A9}"/>
          </ac:spMkLst>
        </pc:spChg>
        <pc:spChg chg="add 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22" creationId="{E2635EE6-D269-46B5-8431-4D0F084D44A9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23" creationId="{18E928D9-3091-4385-B979-265D55AD02CE}"/>
          </ac:spMkLst>
        </pc:spChg>
        <pc:spChg chg="add del">
          <ac:chgData name="M11302824" userId="7fb6027d-2f35-487f-8bee-bafa3ac7b51a" providerId="ADAL" clId="{7FE1C333-6F2F-42CC-9D0F-7C4515CB392C}" dt="2025-04-05T05:21:54.837" v="578" actId="26606"/>
          <ac:spMkLst>
            <pc:docMk/>
            <pc:sldMk cId="808927792" sldId="260"/>
            <ac:spMk id="125" creationId="{7D602432-D774-4CF5-94E8-7D52D01059D2}"/>
          </ac:spMkLst>
        </pc:spChg>
        <pc:spChg chg="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27" creationId="{18E928D9-3091-4385-B979-265D55AD02CE}"/>
          </ac:spMkLst>
        </pc:spChg>
        <pc:spChg chg="add del">
          <ac:chgData name="M11302824" userId="7fb6027d-2f35-487f-8bee-bafa3ac7b51a" providerId="ADAL" clId="{7FE1C333-6F2F-42CC-9D0F-7C4515CB392C}" dt="2025-04-05T06:41:36.930" v="1336" actId="26606"/>
          <ac:spMkLst>
            <pc:docMk/>
            <pc:sldMk cId="808927792" sldId="260"/>
            <ac:spMk id="129" creationId="{7D602432-D774-4CF5-94E8-7D52D01059D2}"/>
          </ac:spMkLst>
        </pc:spChg>
        <pc:spChg chg="add del">
          <ac:chgData name="M11302824" userId="7fb6027d-2f35-487f-8bee-bafa3ac7b51a" providerId="ADAL" clId="{7FE1C333-6F2F-42CC-9D0F-7C4515CB392C}" dt="2025-04-05T06:43:20.064" v="1338" actId="26606"/>
          <ac:spMkLst>
            <pc:docMk/>
            <pc:sldMk cId="808927792" sldId="260"/>
            <ac:spMk id="134" creationId="{B3684CCF-CEBB-4D8E-A366-95E43D4C790B}"/>
          </ac:spMkLst>
        </pc:spChg>
        <pc:spChg chg="add del">
          <ac:chgData name="M11302824" userId="7fb6027d-2f35-487f-8bee-bafa3ac7b51a" providerId="ADAL" clId="{7FE1C333-6F2F-42CC-9D0F-7C4515CB392C}" dt="2025-04-05T06:43:20.064" v="1338" actId="26606"/>
          <ac:spMkLst>
            <pc:docMk/>
            <pc:sldMk cId="808927792" sldId="260"/>
            <ac:spMk id="136" creationId="{70BEB1E7-2F88-40BC-B73D-42E5B6F80BFC}"/>
          </ac:spMkLst>
        </pc:spChg>
        <pc:spChg chg="add">
          <ac:chgData name="M11302824" userId="7fb6027d-2f35-487f-8bee-bafa3ac7b51a" providerId="ADAL" clId="{7FE1C333-6F2F-42CC-9D0F-7C4515CB392C}" dt="2025-04-05T06:43:20.064" v="1338" actId="26606"/>
          <ac:spMkLst>
            <pc:docMk/>
            <pc:sldMk cId="808927792" sldId="260"/>
            <ac:spMk id="141" creationId="{B3684CCF-CEBB-4D8E-A366-95E43D4C790B}"/>
          </ac:spMkLst>
        </pc:spChg>
        <pc:spChg chg="add">
          <ac:chgData name="M11302824" userId="7fb6027d-2f35-487f-8bee-bafa3ac7b51a" providerId="ADAL" clId="{7FE1C333-6F2F-42CC-9D0F-7C4515CB392C}" dt="2025-04-05T06:43:20.064" v="1338" actId="26606"/>
          <ac:spMkLst>
            <pc:docMk/>
            <pc:sldMk cId="808927792" sldId="260"/>
            <ac:spMk id="143" creationId="{70BEB1E7-2F88-40BC-B73D-42E5B6F80BFC}"/>
          </ac:spMkLst>
        </pc:spChg>
        <pc:picChg chg="add del mod">
          <ac:chgData name="M11302824" userId="7fb6027d-2f35-487f-8bee-bafa3ac7b51a" providerId="ADAL" clId="{7FE1C333-6F2F-42CC-9D0F-7C4515CB392C}" dt="2025-04-05T05:16:00.471" v="526" actId="478"/>
          <ac:picMkLst>
            <pc:docMk/>
            <pc:sldMk cId="808927792" sldId="260"/>
            <ac:picMk id="5" creationId="{6A5E2C7D-7B76-F283-B3DC-4F1A68B48DF8}"/>
          </ac:picMkLst>
        </pc:picChg>
        <pc:picChg chg="add del mod">
          <ac:chgData name="M11302824" userId="7fb6027d-2f35-487f-8bee-bafa3ac7b51a" providerId="ADAL" clId="{7FE1C333-6F2F-42CC-9D0F-7C4515CB392C}" dt="2025-04-05T05:15:24.498" v="520" actId="478"/>
          <ac:picMkLst>
            <pc:docMk/>
            <pc:sldMk cId="808927792" sldId="260"/>
            <ac:picMk id="7" creationId="{BA6F1C0B-1F67-EB38-14E6-5126FA6C4436}"/>
          </ac:picMkLst>
        </pc:picChg>
        <pc:picChg chg="add del mod ord">
          <ac:chgData name="M11302824" userId="7fb6027d-2f35-487f-8bee-bafa3ac7b51a" providerId="ADAL" clId="{7FE1C333-6F2F-42CC-9D0F-7C4515CB392C}" dt="2025-04-05T05:16:57.053" v="531" actId="478"/>
          <ac:picMkLst>
            <pc:docMk/>
            <pc:sldMk cId="808927792" sldId="260"/>
            <ac:picMk id="11" creationId="{90268979-92C2-C2BF-523A-ECC6157BEFBB}"/>
          </ac:picMkLst>
        </pc:picChg>
        <pc:picChg chg="add del mod">
          <ac:chgData name="M11302824" userId="7fb6027d-2f35-487f-8bee-bafa3ac7b51a" providerId="ADAL" clId="{7FE1C333-6F2F-42CC-9D0F-7C4515CB392C}" dt="2025-04-05T05:19:49.872" v="555" actId="478"/>
          <ac:picMkLst>
            <pc:docMk/>
            <pc:sldMk cId="808927792" sldId="260"/>
            <ac:picMk id="14" creationId="{CB0D772B-E0D2-42FA-27DB-FFDBDC435D05}"/>
          </ac:picMkLst>
        </pc:picChg>
        <pc:picChg chg="add del mod">
          <ac:chgData name="M11302824" userId="7fb6027d-2f35-487f-8bee-bafa3ac7b51a" providerId="ADAL" clId="{7FE1C333-6F2F-42CC-9D0F-7C4515CB392C}" dt="2025-04-05T05:19:24.612" v="547" actId="478"/>
          <ac:picMkLst>
            <pc:docMk/>
            <pc:sldMk cId="808927792" sldId="260"/>
            <ac:picMk id="16" creationId="{22BF8C78-2CAB-248C-4BFB-3CB5234EB433}"/>
          </ac:picMkLst>
        </pc:picChg>
        <pc:picChg chg="add del mod">
          <ac:chgData name="M11302824" userId="7fb6027d-2f35-487f-8bee-bafa3ac7b51a" providerId="ADAL" clId="{7FE1C333-6F2F-42CC-9D0F-7C4515CB392C}" dt="2025-04-05T05:19:50.863" v="557" actId="478"/>
          <ac:picMkLst>
            <pc:docMk/>
            <pc:sldMk cId="808927792" sldId="260"/>
            <ac:picMk id="20" creationId="{AE424767-F2BD-F0A0-6AF4-776DDE71CF21}"/>
          </ac:picMkLst>
        </pc:picChg>
        <pc:picChg chg="add del mod">
          <ac:chgData name="M11302824" userId="7fb6027d-2f35-487f-8bee-bafa3ac7b51a" providerId="ADAL" clId="{7FE1C333-6F2F-42CC-9D0F-7C4515CB392C}" dt="2025-04-05T05:19:50.561" v="556" actId="478"/>
          <ac:picMkLst>
            <pc:docMk/>
            <pc:sldMk cId="808927792" sldId="260"/>
            <ac:picMk id="24" creationId="{23710237-B30D-D26E-0D2C-08B75E66974A}"/>
          </ac:picMkLst>
        </pc:picChg>
        <pc:picChg chg="add del mod">
          <ac:chgData name="M11302824" userId="7fb6027d-2f35-487f-8bee-bafa3ac7b51a" providerId="ADAL" clId="{7FE1C333-6F2F-42CC-9D0F-7C4515CB392C}" dt="2025-04-05T05:22:24.855" v="590" actId="478"/>
          <ac:picMkLst>
            <pc:docMk/>
            <pc:sldMk cId="808927792" sldId="260"/>
            <ac:picMk id="26" creationId="{DE0D95EA-A19B-5A35-9C37-52E8221070F4}"/>
          </ac:picMkLst>
        </pc:picChg>
        <pc:picChg chg="add mod">
          <ac:chgData name="M11302824" userId="7fb6027d-2f35-487f-8bee-bafa3ac7b51a" providerId="ADAL" clId="{7FE1C333-6F2F-42CC-9D0F-7C4515CB392C}" dt="2025-04-05T06:43:20.064" v="1338" actId="26606"/>
          <ac:picMkLst>
            <pc:docMk/>
            <pc:sldMk cId="808927792" sldId="260"/>
            <ac:picMk id="29" creationId="{27341920-1C7A-66DD-DDF3-05698E77E7B0}"/>
          </ac:picMkLst>
        </pc:picChg>
        <pc:picChg chg="add del mod ord modCrop">
          <ac:chgData name="M11302824" userId="7fb6027d-2f35-487f-8bee-bafa3ac7b51a" providerId="ADAL" clId="{7FE1C333-6F2F-42CC-9D0F-7C4515CB392C}" dt="2025-04-05T05:24:17.844" v="609" actId="478"/>
          <ac:picMkLst>
            <pc:docMk/>
            <pc:sldMk cId="808927792" sldId="260"/>
            <ac:picMk id="33" creationId="{DCF45BDC-090D-C34D-BDAD-BA28549A9686}"/>
          </ac:picMkLst>
        </pc:picChg>
        <pc:picChg chg="add mod">
          <ac:chgData name="M11302824" userId="7fb6027d-2f35-487f-8bee-bafa3ac7b51a" providerId="ADAL" clId="{7FE1C333-6F2F-42CC-9D0F-7C4515CB392C}" dt="2025-04-05T05:21:56.764" v="582"/>
          <ac:picMkLst>
            <pc:docMk/>
            <pc:sldMk cId="808927792" sldId="260"/>
            <ac:picMk id="36" creationId="{E15E21EC-25AF-B62D-2F1D-A9FB9F789BFA}"/>
          </ac:picMkLst>
        </pc:picChg>
        <pc:picChg chg="add mod modCrop">
          <ac:chgData name="M11302824" userId="7fb6027d-2f35-487f-8bee-bafa3ac7b51a" providerId="ADAL" clId="{7FE1C333-6F2F-42CC-9D0F-7C4515CB392C}" dt="2025-04-05T06:43:20.064" v="1338" actId="26606"/>
          <ac:picMkLst>
            <pc:docMk/>
            <pc:sldMk cId="808927792" sldId="260"/>
            <ac:picMk id="38" creationId="{7EE95D70-C6E8-86F2-607B-926B1F1BD5C6}"/>
          </ac:picMkLst>
        </pc:picChg>
        <pc:picChg chg="add mod ord">
          <ac:chgData name="M11302824" userId="7fb6027d-2f35-487f-8bee-bafa3ac7b51a" providerId="ADAL" clId="{7FE1C333-6F2F-42CC-9D0F-7C4515CB392C}" dt="2025-04-05T06:43:20.064" v="1338" actId="26606"/>
          <ac:picMkLst>
            <pc:docMk/>
            <pc:sldMk cId="808927792" sldId="260"/>
            <ac:picMk id="42" creationId="{D2C3F393-0F86-6BB9-D0B3-3DC2B59508DF}"/>
          </ac:picMkLst>
        </pc:picChg>
      </pc:sldChg>
      <pc:sldChg chg="addSp delSp modSp new mod setBg modAnim">
        <pc:chgData name="M11302824" userId="7fb6027d-2f35-487f-8bee-bafa3ac7b51a" providerId="ADAL" clId="{7FE1C333-6F2F-42CC-9D0F-7C4515CB392C}" dt="2025-04-05T09:23:48.015" v="2148" actId="113"/>
        <pc:sldMkLst>
          <pc:docMk/>
          <pc:sldMk cId="1995601550" sldId="261"/>
        </pc:sldMkLst>
        <pc:spChg chg="mod ord">
          <ac:chgData name="M11302824" userId="7fb6027d-2f35-487f-8bee-bafa3ac7b51a" providerId="ADAL" clId="{7FE1C333-6F2F-42CC-9D0F-7C4515CB392C}" dt="2025-04-05T09:23:48.015" v="2148" actId="113"/>
          <ac:spMkLst>
            <pc:docMk/>
            <pc:sldMk cId="1995601550" sldId="261"/>
            <ac:spMk id="2" creationId="{0D186123-4E8E-2AE5-31DB-AFC761F3FA55}"/>
          </ac:spMkLst>
        </pc:spChg>
        <pc:spChg chg="add del mod">
          <ac:chgData name="M11302824" userId="7fb6027d-2f35-487f-8bee-bafa3ac7b51a" providerId="ADAL" clId="{7FE1C333-6F2F-42CC-9D0F-7C4515CB392C}" dt="2025-04-05T05:42:28.268" v="675" actId="26606"/>
          <ac:spMkLst>
            <pc:docMk/>
            <pc:sldMk cId="1995601550" sldId="261"/>
            <ac:spMk id="3" creationId="{5D9E2822-2EE1-3160-434D-F4A9B95861B8}"/>
          </ac:spMkLst>
        </pc:spChg>
        <pc:spChg chg="add mod">
          <ac:chgData name="M11302824" userId="7fb6027d-2f35-487f-8bee-bafa3ac7b51a" providerId="ADAL" clId="{7FE1C333-6F2F-42CC-9D0F-7C4515CB392C}" dt="2025-04-05T06:46:56.509" v="1353" actId="1076"/>
          <ac:spMkLst>
            <pc:docMk/>
            <pc:sldMk cId="1995601550" sldId="261"/>
            <ac:spMk id="6" creationId="{6C9857B7-8FFC-A241-7474-997013A625B1}"/>
          </ac:spMkLst>
        </pc:spChg>
        <pc:spChg chg="add del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7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8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9" creationId="{3F138222-D274-4866-96E7-C3B1D6DA8CEE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10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11" creationId="{5888E255-D20B-4F26-B9DA-3DF036797008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12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13" creationId="{02AD46D6-02D6-45B3-921C-F4033826EFA7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14" creationId="{A1D7EC86-7CB9-431D-8AC3-8AAF0440B162}"/>
          </ac:spMkLst>
        </pc:spChg>
        <pc:spChg chg="add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15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16" creationId="{D4B9777F-B610-419B-9193-80306388F3E2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18" creationId="{311F016A-A753-449B-9EA6-322199B7119E}"/>
          </ac:spMkLst>
        </pc:spChg>
        <pc:spChg chg="add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19" creationId="{8930EBA3-4D2E-42E8-B828-834555328D85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20" creationId="{95106A28-883A-4993-BF9E-C403B81A8D66}"/>
          </ac:spMkLst>
        </pc:spChg>
        <pc:spChg chg="add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21" creationId="{E58B2195-5055-402F-A3E7-53FF0E4980C3}"/>
          </ac:spMkLst>
        </pc:spChg>
        <pc:spChg chg="add del">
          <ac:chgData name="M11302824" userId="7fb6027d-2f35-487f-8bee-bafa3ac7b51a" providerId="ADAL" clId="{7FE1C333-6F2F-42CC-9D0F-7C4515CB392C}" dt="2025-04-05T05:41:52.001" v="661" actId="26606"/>
          <ac:spMkLst>
            <pc:docMk/>
            <pc:sldMk cId="1995601550" sldId="261"/>
            <ac:spMk id="22" creationId="{F5AE4E4F-9F4C-43ED-8299-9BD63B74E8F0}"/>
          </ac:spMkLst>
        </pc:spChg>
        <pc:spChg chg="add">
          <ac:chgData name="M11302824" userId="7fb6027d-2f35-487f-8bee-bafa3ac7b51a" providerId="ADAL" clId="{7FE1C333-6F2F-42CC-9D0F-7C4515CB392C}" dt="2025-04-05T06:43:52.303" v="1340" actId="26606"/>
          <ac:spMkLst>
            <pc:docMk/>
            <pc:sldMk cId="1995601550" sldId="261"/>
            <ac:spMk id="23" creationId="{528AA953-F4F9-4DC5-97C7-491F4AF937DC}"/>
          </ac:spMkLst>
        </pc:spChg>
        <pc:spChg chg="add del">
          <ac:chgData name="M11302824" userId="7fb6027d-2f35-487f-8bee-bafa3ac7b51a" providerId="ADAL" clId="{7FE1C333-6F2F-42CC-9D0F-7C4515CB392C}" dt="2025-04-05T05:41:54.274" v="663" actId="26606"/>
          <ac:spMkLst>
            <pc:docMk/>
            <pc:sldMk cId="1995601550" sldId="261"/>
            <ac:spMk id="24" creationId="{460B0EFB-53ED-4F35-B05D-F658EA021C65}"/>
          </ac:spMkLst>
        </pc:spChg>
        <pc:spChg chg="add del">
          <ac:chgData name="M11302824" userId="7fb6027d-2f35-487f-8bee-bafa3ac7b51a" providerId="ADAL" clId="{7FE1C333-6F2F-42CC-9D0F-7C4515CB392C}" dt="2025-04-05T05:41:54.274" v="663" actId="26606"/>
          <ac:spMkLst>
            <pc:docMk/>
            <pc:sldMk cId="1995601550" sldId="261"/>
            <ac:spMk id="25" creationId="{835EF3DD-7D43-4A27-8967-A92FD8CC9365}"/>
          </ac:spMkLst>
        </pc:spChg>
        <pc:spChg chg="add del">
          <ac:chgData name="M11302824" userId="7fb6027d-2f35-487f-8bee-bafa3ac7b51a" providerId="ADAL" clId="{7FE1C333-6F2F-42CC-9D0F-7C4515CB392C}" dt="2025-04-05T05:41:54.274" v="663" actId="26606"/>
          <ac:spMkLst>
            <pc:docMk/>
            <pc:sldMk cId="1995601550" sldId="261"/>
            <ac:spMk id="26" creationId="{5D9E2822-2EE1-3160-434D-F4A9B95861B8}"/>
          </ac:spMkLst>
        </pc:spChg>
        <pc:spChg chg="add mod">
          <ac:chgData name="M11302824" userId="7fb6027d-2f35-487f-8bee-bafa3ac7b51a" providerId="ADAL" clId="{7FE1C333-6F2F-42CC-9D0F-7C4515CB392C}" dt="2025-04-05T06:47:39.656" v="1382" actId="1076"/>
          <ac:spMkLst>
            <pc:docMk/>
            <pc:sldMk cId="1995601550" sldId="261"/>
            <ac:spMk id="27" creationId="{870DA811-7EDA-B448-5C9B-C9DE32DA0EC8}"/>
          </ac:spMkLst>
        </pc:spChg>
        <pc:spChg chg="add del">
          <ac:chgData name="M11302824" userId="7fb6027d-2f35-487f-8bee-bafa3ac7b51a" providerId="ADAL" clId="{7FE1C333-6F2F-42CC-9D0F-7C4515CB392C}" dt="2025-04-05T05:41:57.370" v="665" actId="26606"/>
          <ac:spMkLst>
            <pc:docMk/>
            <pc:sldMk cId="1995601550" sldId="261"/>
            <ac:spMk id="28" creationId="{2EB492CD-616E-47F8-933B-5E2D952A0593}"/>
          </ac:spMkLst>
        </pc:spChg>
        <pc:spChg chg="add del">
          <ac:chgData name="M11302824" userId="7fb6027d-2f35-487f-8bee-bafa3ac7b51a" providerId="ADAL" clId="{7FE1C333-6F2F-42CC-9D0F-7C4515CB392C}" dt="2025-04-05T05:41:57.370" v="665" actId="26606"/>
          <ac:spMkLst>
            <pc:docMk/>
            <pc:sldMk cId="1995601550" sldId="261"/>
            <ac:spMk id="29" creationId="{59383CF9-23B5-4335-9B21-1791C4CF1C75}"/>
          </ac:spMkLst>
        </pc:spChg>
        <pc:spChg chg="add del">
          <ac:chgData name="M11302824" userId="7fb6027d-2f35-487f-8bee-bafa3ac7b51a" providerId="ADAL" clId="{7FE1C333-6F2F-42CC-9D0F-7C4515CB392C}" dt="2025-04-05T05:41:57.370" v="665" actId="26606"/>
          <ac:spMkLst>
            <pc:docMk/>
            <pc:sldMk cId="1995601550" sldId="261"/>
            <ac:spMk id="30" creationId="{0007FE00-9498-4706-B255-6437B0252C02}"/>
          </ac:spMkLst>
        </pc:spChg>
        <pc:spChg chg="add del">
          <ac:chgData name="M11302824" userId="7fb6027d-2f35-487f-8bee-bafa3ac7b51a" providerId="ADAL" clId="{7FE1C333-6F2F-42CC-9D0F-7C4515CB392C}" dt="2025-04-05T05:41:57.370" v="665" actId="26606"/>
          <ac:spMkLst>
            <pc:docMk/>
            <pc:sldMk cId="1995601550" sldId="261"/>
            <ac:spMk id="31" creationId="{5D9E2822-2EE1-3160-434D-F4A9B95861B8}"/>
          </ac:spMkLst>
        </pc:spChg>
        <pc:spChg chg="add del">
          <ac:chgData name="M11302824" userId="7fb6027d-2f35-487f-8bee-bafa3ac7b51a" providerId="ADAL" clId="{7FE1C333-6F2F-42CC-9D0F-7C4515CB392C}" dt="2025-04-05T05:42:19.431" v="674" actId="26606"/>
          <ac:spMkLst>
            <pc:docMk/>
            <pc:sldMk cId="1995601550" sldId="261"/>
            <ac:spMk id="33" creationId="{4AC6B390-BC59-4F1D-A0EE-D71A92F0A0B2}"/>
          </ac:spMkLst>
        </pc:spChg>
        <pc:spChg chg="add del">
          <ac:chgData name="M11302824" userId="7fb6027d-2f35-487f-8bee-bafa3ac7b51a" providerId="ADAL" clId="{7FE1C333-6F2F-42CC-9D0F-7C4515CB392C}" dt="2025-04-05T05:42:19.431" v="674" actId="26606"/>
          <ac:spMkLst>
            <pc:docMk/>
            <pc:sldMk cId="1995601550" sldId="261"/>
            <ac:spMk id="34" creationId="{B6C60D79-16F1-4C4B-B7E3-7634E7069CDE}"/>
          </ac:spMkLst>
        </pc:spChg>
        <pc:spChg chg="add del">
          <ac:chgData name="M11302824" userId="7fb6027d-2f35-487f-8bee-bafa3ac7b51a" providerId="ADAL" clId="{7FE1C333-6F2F-42CC-9D0F-7C4515CB392C}" dt="2025-04-05T05:42:19.431" v="674" actId="26606"/>
          <ac:spMkLst>
            <pc:docMk/>
            <pc:sldMk cId="1995601550" sldId="261"/>
            <ac:spMk id="35" creationId="{426B127E-6498-4C77-9C9D-4553A5113B80}"/>
          </ac:spMkLst>
        </pc:spChg>
        <pc:spChg chg="add del">
          <ac:chgData name="M11302824" userId="7fb6027d-2f35-487f-8bee-bafa3ac7b51a" providerId="ADAL" clId="{7FE1C333-6F2F-42CC-9D0F-7C4515CB392C}" dt="2025-04-05T05:42:19.431" v="674" actId="26606"/>
          <ac:spMkLst>
            <pc:docMk/>
            <pc:sldMk cId="1995601550" sldId="261"/>
            <ac:spMk id="36" creationId="{5D9E2822-2EE1-3160-434D-F4A9B95861B8}"/>
          </ac:spMkLst>
        </pc:spChg>
        <pc:spChg chg="add mod">
          <ac:chgData name="M11302824" userId="7fb6027d-2f35-487f-8bee-bafa3ac7b51a" providerId="ADAL" clId="{7FE1C333-6F2F-42CC-9D0F-7C4515CB392C}" dt="2025-04-05T06:56:21.248" v="1459" actId="1076"/>
          <ac:spMkLst>
            <pc:docMk/>
            <pc:sldMk cId="1995601550" sldId="261"/>
            <ac:spMk id="41" creationId="{1635C3FE-0937-2148-7698-E5E28745C445}"/>
          </ac:spMkLst>
        </pc:spChg>
        <pc:spChg chg="add mod">
          <ac:chgData name="M11302824" userId="7fb6027d-2f35-487f-8bee-bafa3ac7b51a" providerId="ADAL" clId="{7FE1C333-6F2F-42CC-9D0F-7C4515CB392C}" dt="2025-04-05T06:56:18.762" v="1458" actId="1076"/>
          <ac:spMkLst>
            <pc:docMk/>
            <pc:sldMk cId="1995601550" sldId="261"/>
            <ac:spMk id="43" creationId="{0D0B142E-4B21-E628-6894-D4B2CE1F941C}"/>
          </ac:spMkLst>
        </pc:spChg>
        <pc:picChg chg="add mod">
          <ac:chgData name="M11302824" userId="7fb6027d-2f35-487f-8bee-bafa3ac7b51a" providerId="ADAL" clId="{7FE1C333-6F2F-42CC-9D0F-7C4515CB392C}" dt="2025-04-05T06:46:53.884" v="1352" actId="1076"/>
          <ac:picMkLst>
            <pc:docMk/>
            <pc:sldMk cId="1995601550" sldId="261"/>
            <ac:picMk id="5" creationId="{31F32A61-A859-54CB-88AC-CB9AC6F311BC}"/>
          </ac:picMkLst>
        </pc:picChg>
        <pc:cxnChg chg="add del mod">
          <ac:chgData name="M11302824" userId="7fb6027d-2f35-487f-8bee-bafa3ac7b51a" providerId="ADAL" clId="{7FE1C333-6F2F-42CC-9D0F-7C4515CB392C}" dt="2025-04-05T06:47:30.296" v="1380" actId="11529"/>
          <ac:cxnSpMkLst>
            <pc:docMk/>
            <pc:sldMk cId="1995601550" sldId="261"/>
            <ac:cxnSpMk id="37" creationId="{3B0DE109-6D84-7CB9-F465-02D03934A84B}"/>
          </ac:cxnSpMkLst>
        </pc:cxnChg>
        <pc:cxnChg chg="add">
          <ac:chgData name="M11302824" userId="7fb6027d-2f35-487f-8bee-bafa3ac7b51a" providerId="ADAL" clId="{7FE1C333-6F2F-42CC-9D0F-7C4515CB392C}" dt="2025-04-05T06:47:36.717" v="1381" actId="11529"/>
          <ac:cxnSpMkLst>
            <pc:docMk/>
            <pc:sldMk cId="1995601550" sldId="261"/>
            <ac:cxnSpMk id="39" creationId="{C8E88129-BD17-E460-1489-EE95C8C82B06}"/>
          </ac:cxnSpMkLst>
        </pc:cxnChg>
      </pc:sldChg>
      <pc:sldChg chg="addSp modSp new add del mod ord">
        <pc:chgData name="M11302824" userId="7fb6027d-2f35-487f-8bee-bafa3ac7b51a" providerId="ADAL" clId="{7FE1C333-6F2F-42CC-9D0F-7C4515CB392C}" dt="2025-04-05T05:55:08.468" v="1064" actId="47"/>
        <pc:sldMkLst>
          <pc:docMk/>
          <pc:sldMk cId="3438195865" sldId="262"/>
        </pc:sldMkLst>
        <pc:spChg chg="mod">
          <ac:chgData name="M11302824" userId="7fb6027d-2f35-487f-8bee-bafa3ac7b51a" providerId="ADAL" clId="{7FE1C333-6F2F-42CC-9D0F-7C4515CB392C}" dt="2025-04-05T05:54:52.128" v="1059" actId="20577"/>
          <ac:spMkLst>
            <pc:docMk/>
            <pc:sldMk cId="3438195865" sldId="262"/>
            <ac:spMk id="2" creationId="{DF6E6481-DC1F-FFDB-8957-4A074CFC30A8}"/>
          </ac:spMkLst>
        </pc:spChg>
        <pc:spChg chg="mod">
          <ac:chgData name="M11302824" userId="7fb6027d-2f35-487f-8bee-bafa3ac7b51a" providerId="ADAL" clId="{7FE1C333-6F2F-42CC-9D0F-7C4515CB392C}" dt="2025-04-05T05:47:30.961" v="893"/>
          <ac:spMkLst>
            <pc:docMk/>
            <pc:sldMk cId="3438195865" sldId="262"/>
            <ac:spMk id="3" creationId="{9AC9CE63-F26E-4020-9602-D4EB8E3F3D17}"/>
          </ac:spMkLst>
        </pc:spChg>
        <pc:spChg chg="add mod">
          <ac:chgData name="M11302824" userId="7fb6027d-2f35-487f-8bee-bafa3ac7b51a" providerId="ADAL" clId="{7FE1C333-6F2F-42CC-9D0F-7C4515CB392C}" dt="2025-04-05T05:47:23.358" v="888" actId="1076"/>
          <ac:spMkLst>
            <pc:docMk/>
            <pc:sldMk cId="3438195865" sldId="262"/>
            <ac:spMk id="44" creationId="{A16CEF83-1EC1-81E5-CCEB-D894B34BDD11}"/>
          </ac:spMkLst>
        </pc:spChg>
      </pc:sldChg>
      <pc:sldChg chg="addSp delSp modSp add del mod modAnim">
        <pc:chgData name="M11302824" userId="7fb6027d-2f35-487f-8bee-bafa3ac7b51a" providerId="ADAL" clId="{7FE1C333-6F2F-42CC-9D0F-7C4515CB392C}" dt="2025-04-05T06:04:40.991" v="1186" actId="47"/>
        <pc:sldMkLst>
          <pc:docMk/>
          <pc:sldMk cId="1680584015" sldId="263"/>
        </pc:sldMkLst>
        <pc:spChg chg="mod">
          <ac:chgData name="M11302824" userId="7fb6027d-2f35-487f-8bee-bafa3ac7b51a" providerId="ADAL" clId="{7FE1C333-6F2F-42CC-9D0F-7C4515CB392C}" dt="2025-04-05T05:54:58.596" v="1061" actId="20577"/>
          <ac:spMkLst>
            <pc:docMk/>
            <pc:sldMk cId="1680584015" sldId="263"/>
            <ac:spMk id="3" creationId="{800C7E53-C059-8C9A-5445-BF5D10948B27}"/>
          </ac:spMkLst>
        </pc:spChg>
        <pc:spChg chg="add mod">
          <ac:chgData name="M11302824" userId="7fb6027d-2f35-487f-8bee-bafa3ac7b51a" providerId="ADAL" clId="{7FE1C333-6F2F-42CC-9D0F-7C4515CB392C}" dt="2025-04-05T05:58:48.152" v="1143" actId="1076"/>
          <ac:spMkLst>
            <pc:docMk/>
            <pc:sldMk cId="1680584015" sldId="263"/>
            <ac:spMk id="5" creationId="{14AF7F2A-0412-7E5C-C6EC-7E0E6C9D92F0}"/>
          </ac:spMkLst>
        </pc:spChg>
        <pc:spChg chg="add mod">
          <ac:chgData name="M11302824" userId="7fb6027d-2f35-487f-8bee-bafa3ac7b51a" providerId="ADAL" clId="{7FE1C333-6F2F-42CC-9D0F-7C4515CB392C}" dt="2025-04-05T05:57:24.395" v="1095" actId="1076"/>
          <ac:spMkLst>
            <pc:docMk/>
            <pc:sldMk cId="1680584015" sldId="263"/>
            <ac:spMk id="7" creationId="{5B5AA6B2-0CDC-C302-4DC6-61124DCC7B18}"/>
          </ac:spMkLst>
        </pc:spChg>
        <pc:picChg chg="add mod">
          <ac:chgData name="M11302824" userId="7fb6027d-2f35-487f-8bee-bafa3ac7b51a" providerId="ADAL" clId="{7FE1C333-6F2F-42CC-9D0F-7C4515CB392C}" dt="2025-04-05T05:59:51.332" v="1148" actId="1076"/>
          <ac:picMkLst>
            <pc:docMk/>
            <pc:sldMk cId="1680584015" sldId="263"/>
            <ac:picMk id="9" creationId="{88D67C97-EC24-3E37-0EDC-093929B0C2F3}"/>
          </ac:picMkLst>
        </pc:picChg>
        <pc:picChg chg="del">
          <ac:chgData name="M11302824" userId="7fb6027d-2f35-487f-8bee-bafa3ac7b51a" providerId="ADAL" clId="{7FE1C333-6F2F-42CC-9D0F-7C4515CB392C}" dt="2025-04-05T05:57:01.158" v="1089" actId="478"/>
          <ac:picMkLst>
            <pc:docMk/>
            <pc:sldMk cId="1680584015" sldId="263"/>
            <ac:picMk id="29" creationId="{74FB7EDD-BCA2-AE0B-D484-73344AFF53B1}"/>
          </ac:picMkLst>
        </pc:picChg>
        <pc:picChg chg="del">
          <ac:chgData name="M11302824" userId="7fb6027d-2f35-487f-8bee-bafa3ac7b51a" providerId="ADAL" clId="{7FE1C333-6F2F-42CC-9D0F-7C4515CB392C}" dt="2025-04-05T05:57:00.777" v="1088" actId="478"/>
          <ac:picMkLst>
            <pc:docMk/>
            <pc:sldMk cId="1680584015" sldId="263"/>
            <ac:picMk id="38" creationId="{38C57464-7FE4-DEBB-7851-EB2143B5BAE1}"/>
          </ac:picMkLst>
        </pc:picChg>
        <pc:picChg chg="del">
          <ac:chgData name="M11302824" userId="7fb6027d-2f35-487f-8bee-bafa3ac7b51a" providerId="ADAL" clId="{7FE1C333-6F2F-42CC-9D0F-7C4515CB392C}" dt="2025-04-05T05:57:01.579" v="1090" actId="478"/>
          <ac:picMkLst>
            <pc:docMk/>
            <pc:sldMk cId="1680584015" sldId="263"/>
            <ac:picMk id="42" creationId="{EFD78F95-D34D-92FA-3D3B-1631779AB57C}"/>
          </ac:picMkLst>
        </pc:picChg>
      </pc:sldChg>
      <pc:sldChg chg="new del">
        <pc:chgData name="M11302824" userId="7fb6027d-2f35-487f-8bee-bafa3ac7b51a" providerId="ADAL" clId="{7FE1C333-6F2F-42CC-9D0F-7C4515CB392C}" dt="2025-04-05T05:54:43.253" v="1055" actId="47"/>
        <pc:sldMkLst>
          <pc:docMk/>
          <pc:sldMk cId="4048611657" sldId="263"/>
        </pc:sldMkLst>
      </pc:sldChg>
      <pc:sldChg chg="addSp delSp modSp new mod ord setBg">
        <pc:chgData name="M11302824" userId="7fb6027d-2f35-487f-8bee-bafa3ac7b51a" providerId="ADAL" clId="{7FE1C333-6F2F-42CC-9D0F-7C4515CB392C}" dt="2025-04-05T06:53:25.836" v="1421" actId="255"/>
        <pc:sldMkLst>
          <pc:docMk/>
          <pc:sldMk cId="1310626343" sldId="264"/>
        </pc:sldMkLst>
        <pc:spChg chg="del mod">
          <ac:chgData name="M11302824" userId="7fb6027d-2f35-487f-8bee-bafa3ac7b51a" providerId="ADAL" clId="{7FE1C333-6F2F-42CC-9D0F-7C4515CB392C}" dt="2025-04-05T06:01:13.001" v="1175" actId="478"/>
          <ac:spMkLst>
            <pc:docMk/>
            <pc:sldMk cId="1310626343" sldId="264"/>
            <ac:spMk id="2" creationId="{364ADBA6-E3BC-57E0-666D-F5BB0F4D6C56}"/>
          </ac:spMkLst>
        </pc:spChg>
        <pc:spChg chg="mod ord">
          <ac:chgData name="M11302824" userId="7fb6027d-2f35-487f-8bee-bafa3ac7b51a" providerId="ADAL" clId="{7FE1C333-6F2F-42CC-9D0F-7C4515CB392C}" dt="2025-04-05T06:53:25.836" v="1421" actId="255"/>
          <ac:spMkLst>
            <pc:docMk/>
            <pc:sldMk cId="1310626343" sldId="264"/>
            <ac:spMk id="3" creationId="{3BB8724B-5805-BDEE-24BC-E2A27B5FD0A0}"/>
          </ac:spMkLst>
        </pc:spChg>
        <pc:spChg chg="add del mod">
          <ac:chgData name="M11302824" userId="7fb6027d-2f35-487f-8bee-bafa3ac7b51a" providerId="ADAL" clId="{7FE1C333-6F2F-42CC-9D0F-7C4515CB392C}" dt="2025-04-05T06:04:35.039" v="1185" actId="478"/>
          <ac:spMkLst>
            <pc:docMk/>
            <pc:sldMk cId="1310626343" sldId="264"/>
            <ac:spMk id="6" creationId="{0E7A8FA8-4F07-8AEA-9F71-B78CD03C3DE2}"/>
          </ac:spMkLst>
        </pc:spChg>
        <pc:spChg chg="add del">
          <ac:chgData name="M11302824" userId="7fb6027d-2f35-487f-8bee-bafa3ac7b51a" providerId="ADAL" clId="{7FE1C333-6F2F-42CC-9D0F-7C4515CB392C}" dt="2025-04-05T06:43:25.654" v="1339" actId="26606"/>
          <ac:spMkLst>
            <pc:docMk/>
            <pc:sldMk cId="1310626343" sldId="264"/>
            <ac:spMk id="9" creationId="{66E48AFA-8884-4F68-A44F-D2C1E8609C5A}"/>
          </ac:spMkLst>
        </pc:spChg>
        <pc:spChg chg="add del">
          <ac:chgData name="M11302824" userId="7fb6027d-2f35-487f-8bee-bafa3ac7b51a" providerId="ADAL" clId="{7FE1C333-6F2F-42CC-9D0F-7C4515CB392C}" dt="2025-04-05T06:43:25.654" v="1339" actId="26606"/>
          <ac:spMkLst>
            <pc:docMk/>
            <pc:sldMk cId="1310626343" sldId="264"/>
            <ac:spMk id="11" creationId="{969D19A6-08CB-498C-93EC-3FFB021FC68A}"/>
          </ac:spMkLst>
        </pc:spChg>
        <pc:spChg chg="add">
          <ac:chgData name="M11302824" userId="7fb6027d-2f35-487f-8bee-bafa3ac7b51a" providerId="ADAL" clId="{7FE1C333-6F2F-42CC-9D0F-7C4515CB392C}" dt="2025-04-05T06:43:25.654" v="1339" actId="26606"/>
          <ac:spMkLst>
            <pc:docMk/>
            <pc:sldMk cId="1310626343" sldId="264"/>
            <ac:spMk id="16" creationId="{66E48AFA-8884-4F68-A44F-D2C1E8609C5A}"/>
          </ac:spMkLst>
        </pc:spChg>
        <pc:spChg chg="add">
          <ac:chgData name="M11302824" userId="7fb6027d-2f35-487f-8bee-bafa3ac7b51a" providerId="ADAL" clId="{7FE1C333-6F2F-42CC-9D0F-7C4515CB392C}" dt="2025-04-05T06:43:25.654" v="1339" actId="26606"/>
          <ac:spMkLst>
            <pc:docMk/>
            <pc:sldMk cId="1310626343" sldId="264"/>
            <ac:spMk id="18" creationId="{969D19A6-08CB-498C-93EC-3FFB021FC68A}"/>
          </ac:spMkLst>
        </pc:spChg>
        <pc:picChg chg="add mod">
          <ac:chgData name="M11302824" userId="7fb6027d-2f35-487f-8bee-bafa3ac7b51a" providerId="ADAL" clId="{7FE1C333-6F2F-42CC-9D0F-7C4515CB392C}" dt="2025-04-05T06:00:51.690" v="1174" actId="26606"/>
          <ac:picMkLst>
            <pc:docMk/>
            <pc:sldMk cId="1310626343" sldId="264"/>
            <ac:picMk id="4" creationId="{F485CF29-C0E5-B005-C872-9E3EAF9CC12D}"/>
          </ac:picMkLst>
        </pc:picChg>
      </pc:sldChg>
      <pc:sldChg chg="addSp delSp modSp new mod ord setBg">
        <pc:chgData name="M11302824" userId="7fb6027d-2f35-487f-8bee-bafa3ac7b51a" providerId="ADAL" clId="{7FE1C333-6F2F-42CC-9D0F-7C4515CB392C}" dt="2025-04-05T06:13:13.222" v="1222" actId="26606"/>
        <pc:sldMkLst>
          <pc:docMk/>
          <pc:sldMk cId="2489608192" sldId="265"/>
        </pc:sldMkLst>
        <pc:spChg chg="del">
          <ac:chgData name="M11302824" userId="7fb6027d-2f35-487f-8bee-bafa3ac7b51a" providerId="ADAL" clId="{7FE1C333-6F2F-42CC-9D0F-7C4515CB392C}" dt="2025-04-05T06:01:18.598" v="1179" actId="478"/>
          <ac:spMkLst>
            <pc:docMk/>
            <pc:sldMk cId="2489608192" sldId="265"/>
            <ac:spMk id="2" creationId="{D70313F7-EA21-008E-C7F4-ED2384E51010}"/>
          </ac:spMkLst>
        </pc:spChg>
        <pc:spChg chg="del mod">
          <ac:chgData name="M11302824" userId="7fb6027d-2f35-487f-8bee-bafa3ac7b51a" providerId="ADAL" clId="{7FE1C333-6F2F-42CC-9D0F-7C4515CB392C}" dt="2025-04-05T06:01:20.763" v="1181"/>
          <ac:spMkLst>
            <pc:docMk/>
            <pc:sldMk cId="2489608192" sldId="265"/>
            <ac:spMk id="3" creationId="{940C1E1C-6BD1-E1BE-DB78-BD1B2BED4932}"/>
          </ac:spMkLst>
        </pc:spChg>
        <pc:spChg chg="add mod ord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4" creationId="{414DAF28-306D-A982-5E2B-7DB5D6799A4A}"/>
          </ac:spMkLst>
        </pc:spChg>
        <pc:spChg chg="add del">
          <ac:chgData name="M11302824" userId="7fb6027d-2f35-487f-8bee-bafa3ac7b51a" providerId="ADAL" clId="{7FE1C333-6F2F-42CC-9D0F-7C4515CB392C}" dt="2025-04-05T06:08:47.470" v="1191" actId="26606"/>
          <ac:spMkLst>
            <pc:docMk/>
            <pc:sldMk cId="2489608192" sldId="265"/>
            <ac:spMk id="11" creationId="{9F8A656C-0806-4677-A38B-DA5DF0F3C406}"/>
          </ac:spMkLst>
        </pc:spChg>
        <pc:spChg chg="add del">
          <ac:chgData name="M11302824" userId="7fb6027d-2f35-487f-8bee-bafa3ac7b51a" providerId="ADAL" clId="{7FE1C333-6F2F-42CC-9D0F-7C4515CB392C}" dt="2025-04-05T06:08:47.470" v="1191" actId="26606"/>
          <ac:spMkLst>
            <pc:docMk/>
            <pc:sldMk cId="2489608192" sldId="265"/>
            <ac:spMk id="13" creationId="{9BEF8C6D-8BB3-473A-9607-D7381CC5C0A5}"/>
          </ac:spMkLst>
        </pc:spChg>
        <pc:spChg chg="add del">
          <ac:chgData name="M11302824" userId="7fb6027d-2f35-487f-8bee-bafa3ac7b51a" providerId="ADAL" clId="{7FE1C333-6F2F-42CC-9D0F-7C4515CB392C}" dt="2025-04-05T06:08:47.470" v="1191" actId="26606"/>
          <ac:spMkLst>
            <pc:docMk/>
            <pc:sldMk cId="2489608192" sldId="265"/>
            <ac:spMk id="15" creationId="{DCFDFFB9-D302-4A05-A770-D33232254722}"/>
          </ac:spMkLst>
        </pc:spChg>
        <pc:spChg chg="add del">
          <ac:chgData name="M11302824" userId="7fb6027d-2f35-487f-8bee-bafa3ac7b51a" providerId="ADAL" clId="{7FE1C333-6F2F-42CC-9D0F-7C4515CB392C}" dt="2025-04-05T06:09:36.365" v="1199" actId="26606"/>
          <ac:spMkLst>
            <pc:docMk/>
            <pc:sldMk cId="2489608192" sldId="265"/>
            <ac:spMk id="17" creationId="{442D2C40-7ED8-45E4-9E7D-C3407F9CAB7A}"/>
          </ac:spMkLst>
        </pc:spChg>
        <pc:spChg chg="add del">
          <ac:chgData name="M11302824" userId="7fb6027d-2f35-487f-8bee-bafa3ac7b51a" providerId="ADAL" clId="{7FE1C333-6F2F-42CC-9D0F-7C4515CB392C}" dt="2025-04-05T06:09:36.365" v="1199" actId="26606"/>
          <ac:spMkLst>
            <pc:docMk/>
            <pc:sldMk cId="2489608192" sldId="265"/>
            <ac:spMk id="18" creationId="{081E4A58-353D-44AE-B2FC-2A74E2E400F7}"/>
          </ac:spMkLst>
        </pc:spChg>
        <pc:spChg chg="add del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23" creationId="{442D2C40-7ED8-45E4-9E7D-C3407F9CAB7A}"/>
          </ac:spMkLst>
        </pc:spChg>
        <pc:spChg chg="add del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25" creationId="{081E4A58-353D-44AE-B2FC-2A74E2E400F7}"/>
          </ac:spMkLst>
        </pc:spChg>
        <pc:spChg chg="add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30" creationId="{4F7EBAE4-9945-4473-9E34-B2C66EA0F03D}"/>
          </ac:spMkLst>
        </pc:spChg>
        <pc:spChg chg="add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32" creationId="{70BEB1E7-2F88-40BC-B73D-42E5B6F80BFC}"/>
          </ac:spMkLst>
        </pc:spChg>
        <pc:spChg chg="add">
          <ac:chgData name="M11302824" userId="7fb6027d-2f35-487f-8bee-bafa3ac7b51a" providerId="ADAL" clId="{7FE1C333-6F2F-42CC-9D0F-7C4515CB392C}" dt="2025-04-05T06:13:13.222" v="1222" actId="26606"/>
          <ac:spMkLst>
            <pc:docMk/>
            <pc:sldMk cId="2489608192" sldId="265"/>
            <ac:spMk id="34" creationId="{A7B99495-F43F-4D80-A44F-2CB4764EB90B}"/>
          </ac:spMkLst>
        </pc:spChg>
        <pc:picChg chg="add del mod">
          <ac:chgData name="M11302824" userId="7fb6027d-2f35-487f-8bee-bafa3ac7b51a" providerId="ADAL" clId="{7FE1C333-6F2F-42CC-9D0F-7C4515CB392C}" dt="2025-04-05T06:09:30.849" v="1195" actId="478"/>
          <ac:picMkLst>
            <pc:docMk/>
            <pc:sldMk cId="2489608192" sldId="265"/>
            <ac:picMk id="6" creationId="{A382950D-C5F9-954A-BF70-D2F00F7EA7A9}"/>
          </ac:picMkLst>
        </pc:picChg>
        <pc:picChg chg="add mod ord">
          <ac:chgData name="M11302824" userId="7fb6027d-2f35-487f-8bee-bafa3ac7b51a" providerId="ADAL" clId="{7FE1C333-6F2F-42CC-9D0F-7C4515CB392C}" dt="2025-04-05T06:13:13.222" v="1222" actId="26606"/>
          <ac:picMkLst>
            <pc:docMk/>
            <pc:sldMk cId="2489608192" sldId="265"/>
            <ac:picMk id="8" creationId="{7EC25786-C095-CF81-A890-9A48435510B0}"/>
          </ac:picMkLst>
        </pc:picChg>
      </pc:sldChg>
      <pc:sldChg chg="addSp delSp modSp new mod ord setBg">
        <pc:chgData name="M11302824" userId="7fb6027d-2f35-487f-8bee-bafa3ac7b51a" providerId="ADAL" clId="{7FE1C333-6F2F-42CC-9D0F-7C4515CB392C}" dt="2025-04-05T09:23:51.121" v="2149" actId="113"/>
        <pc:sldMkLst>
          <pc:docMk/>
          <pc:sldMk cId="3997877400" sldId="266"/>
        </pc:sldMkLst>
        <pc:spChg chg="mod">
          <ac:chgData name="M11302824" userId="7fb6027d-2f35-487f-8bee-bafa3ac7b51a" providerId="ADAL" clId="{7FE1C333-6F2F-42CC-9D0F-7C4515CB392C}" dt="2025-04-05T09:23:51.121" v="2149" actId="113"/>
          <ac:spMkLst>
            <pc:docMk/>
            <pc:sldMk cId="3997877400" sldId="266"/>
            <ac:spMk id="2" creationId="{7D3BF69B-944C-BEE9-A96D-66EB073DA1D0}"/>
          </ac:spMkLst>
        </pc:spChg>
        <pc:spChg chg="del">
          <ac:chgData name="M11302824" userId="7fb6027d-2f35-487f-8bee-bafa3ac7b51a" providerId="ADAL" clId="{7FE1C333-6F2F-42CC-9D0F-7C4515CB392C}" dt="2025-04-05T06:40:30.386" v="1306" actId="22"/>
          <ac:spMkLst>
            <pc:docMk/>
            <pc:sldMk cId="3997877400" sldId="266"/>
            <ac:spMk id="3" creationId="{2C9E0A2E-3998-483F-6021-70FB7D282BB9}"/>
          </ac:spMkLst>
        </pc:spChg>
        <pc:spChg chg="add mod">
          <ac:chgData name="M11302824" userId="7fb6027d-2f35-487f-8bee-bafa3ac7b51a" providerId="ADAL" clId="{7FE1C333-6F2F-42CC-9D0F-7C4515CB392C}" dt="2025-04-05T06:51:33.051" v="1413" actId="20577"/>
          <ac:spMkLst>
            <pc:docMk/>
            <pc:sldMk cId="3997877400" sldId="266"/>
            <ac:spMk id="7" creationId="{09E7197C-D8A4-1D40-55C5-AEDDD15A3E8F}"/>
          </ac:spMkLst>
        </pc:spChg>
        <pc:spChg chg="add del">
          <ac:chgData name="M11302824" userId="7fb6027d-2f35-487f-8bee-bafa3ac7b51a" providerId="ADAL" clId="{7FE1C333-6F2F-42CC-9D0F-7C4515CB392C}" dt="2025-04-05T06:40:45.451" v="1308" actId="26606"/>
          <ac:spMkLst>
            <pc:docMk/>
            <pc:sldMk cId="3997877400" sldId="266"/>
            <ac:spMk id="10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6:40:45.451" v="1308" actId="26606"/>
          <ac:spMkLst>
            <pc:docMk/>
            <pc:sldMk cId="3997877400" sldId="266"/>
            <ac:spMk id="12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40:45.451" v="1308" actId="26606"/>
          <ac:spMkLst>
            <pc:docMk/>
            <pc:sldMk cId="3997877400" sldId="266"/>
            <ac:spMk id="14" creationId="{D0461F72-A27E-48C5-A99A-B5EEDA7456F9}"/>
          </ac:spMkLst>
        </pc:spChg>
        <pc:spChg chg="add del">
          <ac:chgData name="M11302824" userId="7fb6027d-2f35-487f-8bee-bafa3ac7b51a" providerId="ADAL" clId="{7FE1C333-6F2F-42CC-9D0F-7C4515CB392C}" dt="2025-04-05T06:40:45.451" v="1308" actId="26606"/>
          <ac:spMkLst>
            <pc:docMk/>
            <pc:sldMk cId="3997877400" sldId="266"/>
            <ac:spMk id="16" creationId="{DF382E8D-312B-4792-A211-0BDE37F6F5F7}"/>
          </ac:spMkLst>
        </pc:spChg>
        <pc:spChg chg="add del">
          <ac:chgData name="M11302824" userId="7fb6027d-2f35-487f-8bee-bafa3ac7b51a" providerId="ADAL" clId="{7FE1C333-6F2F-42CC-9D0F-7C4515CB392C}" dt="2025-04-05T06:40:45.451" v="1308" actId="26606"/>
          <ac:spMkLst>
            <pc:docMk/>
            <pc:sldMk cId="3997877400" sldId="266"/>
            <ac:spMk id="18" creationId="{036F9B07-02BE-4BD5-BA9D-E91B8A456BEA}"/>
          </ac:spMkLst>
        </pc:spChg>
        <pc:spChg chg="add del">
          <ac:chgData name="M11302824" userId="7fb6027d-2f35-487f-8bee-bafa3ac7b51a" providerId="ADAL" clId="{7FE1C333-6F2F-42CC-9D0F-7C4515CB392C}" dt="2025-04-05T06:41:10.147" v="1331" actId="26606"/>
          <ac:spMkLst>
            <pc:docMk/>
            <pc:sldMk cId="3997877400" sldId="266"/>
            <ac:spMk id="20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6:41:10.147" v="1331" actId="26606"/>
          <ac:spMkLst>
            <pc:docMk/>
            <pc:sldMk cId="3997877400" sldId="266"/>
            <ac:spMk id="21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41:10.147" v="1331" actId="26606"/>
          <ac:spMkLst>
            <pc:docMk/>
            <pc:sldMk cId="3997877400" sldId="266"/>
            <ac:spMk id="22" creationId="{407C9FC5-0C1E-42A8-97E6-F940775A0575}"/>
          </ac:spMkLst>
        </pc:spChg>
        <pc:spChg chg="add del">
          <ac:chgData name="M11302824" userId="7fb6027d-2f35-487f-8bee-bafa3ac7b51a" providerId="ADAL" clId="{7FE1C333-6F2F-42CC-9D0F-7C4515CB392C}" dt="2025-04-05T06:41:10.147" v="1331" actId="26606"/>
          <ac:spMkLst>
            <pc:docMk/>
            <pc:sldMk cId="3997877400" sldId="266"/>
            <ac:spMk id="23" creationId="{9EE371B4-A1D9-4EFE-8FE1-000495831EFA}"/>
          </ac:spMkLst>
        </pc:spChg>
        <pc:spChg chg="add del">
          <ac:chgData name="M11302824" userId="7fb6027d-2f35-487f-8bee-bafa3ac7b51a" providerId="ADAL" clId="{7FE1C333-6F2F-42CC-9D0F-7C4515CB392C}" dt="2025-04-05T06:41:10.147" v="1331" actId="26606"/>
          <ac:spMkLst>
            <pc:docMk/>
            <pc:sldMk cId="3997877400" sldId="266"/>
            <ac:spMk id="24" creationId="{2E19C174-9C7C-461E-970B-432019901562}"/>
          </ac:spMkLst>
        </pc:spChg>
        <pc:spChg chg="add del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29" creationId="{8A7BA06D-B3FF-4E91-8639-B4569AE3AA23}"/>
          </ac:spMkLst>
        </pc:spChg>
        <pc:spChg chg="del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31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33" creationId="{407C9FC5-0C1E-42A8-97E6-F940775A0575}"/>
          </ac:spMkLst>
        </pc:spChg>
        <pc:spChg chg="add del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35" creationId="{9EE371B4-A1D9-4EFE-8FE1-000495831EFA}"/>
          </ac:spMkLst>
        </pc:spChg>
        <pc:spChg chg="add del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37" creationId="{2E19C174-9C7C-461E-970B-432019901562}"/>
          </ac:spMkLst>
        </pc:spChg>
        <pc:spChg chg="add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42" creationId="{66E48AFA-8884-4F68-A44F-D2C1E8609C5A}"/>
          </ac:spMkLst>
        </pc:spChg>
        <pc:spChg chg="add">
          <ac:chgData name="M11302824" userId="7fb6027d-2f35-487f-8bee-bafa3ac7b51a" providerId="ADAL" clId="{7FE1C333-6F2F-42CC-9D0F-7C4515CB392C}" dt="2025-04-05T06:50:25.895" v="1385" actId="26606"/>
          <ac:spMkLst>
            <pc:docMk/>
            <pc:sldMk cId="3997877400" sldId="266"/>
            <ac:spMk id="44" creationId="{969D19A6-08CB-498C-93EC-3FFB021FC68A}"/>
          </ac:spMkLst>
        </pc:spChg>
        <pc:picChg chg="add mod ord">
          <ac:chgData name="M11302824" userId="7fb6027d-2f35-487f-8bee-bafa3ac7b51a" providerId="ADAL" clId="{7FE1C333-6F2F-42CC-9D0F-7C4515CB392C}" dt="2025-04-05T06:50:25.895" v="1385" actId="26606"/>
          <ac:picMkLst>
            <pc:docMk/>
            <pc:sldMk cId="3997877400" sldId="266"/>
            <ac:picMk id="5" creationId="{4EA4BF14-888F-67BC-DB2F-F63067AF4E9E}"/>
          </ac:picMkLst>
        </pc:picChg>
      </pc:sldChg>
      <pc:sldChg chg="modSp new mod">
        <pc:chgData name="M11302824" userId="7fb6027d-2f35-487f-8bee-bafa3ac7b51a" providerId="ADAL" clId="{7FE1C333-6F2F-42CC-9D0F-7C4515CB392C}" dt="2025-04-05T06:37:45.682" v="1303" actId="14100"/>
        <pc:sldMkLst>
          <pc:docMk/>
          <pc:sldMk cId="3178749737" sldId="267"/>
        </pc:sldMkLst>
        <pc:spChg chg="mod">
          <ac:chgData name="M11302824" userId="7fb6027d-2f35-487f-8bee-bafa3ac7b51a" providerId="ADAL" clId="{7FE1C333-6F2F-42CC-9D0F-7C4515CB392C}" dt="2025-04-05T06:34:54.893" v="1281" actId="20577"/>
          <ac:spMkLst>
            <pc:docMk/>
            <pc:sldMk cId="3178749737" sldId="267"/>
            <ac:spMk id="2" creationId="{9092759E-E5B7-3228-6368-4096A9DBE0C8}"/>
          </ac:spMkLst>
        </pc:spChg>
        <pc:spChg chg="mod">
          <ac:chgData name="M11302824" userId="7fb6027d-2f35-487f-8bee-bafa3ac7b51a" providerId="ADAL" clId="{7FE1C333-6F2F-42CC-9D0F-7C4515CB392C}" dt="2025-04-05T06:37:45.682" v="1303" actId="14100"/>
          <ac:spMkLst>
            <pc:docMk/>
            <pc:sldMk cId="3178749737" sldId="267"/>
            <ac:spMk id="3" creationId="{18F7089D-F9A7-9672-F3C9-6C47343A68C6}"/>
          </ac:spMkLst>
        </pc:spChg>
      </pc:sldChg>
      <pc:sldChg chg="addSp delSp modSp new mod setBg">
        <pc:chgData name="M11302824" userId="7fb6027d-2f35-487f-8bee-bafa3ac7b51a" providerId="ADAL" clId="{7FE1C333-6F2F-42CC-9D0F-7C4515CB392C}" dt="2025-04-05T09:23:53.228" v="2150" actId="113"/>
        <pc:sldMkLst>
          <pc:docMk/>
          <pc:sldMk cId="2740120649" sldId="268"/>
        </pc:sldMkLst>
        <pc:spChg chg="mod">
          <ac:chgData name="M11302824" userId="7fb6027d-2f35-487f-8bee-bafa3ac7b51a" providerId="ADAL" clId="{7FE1C333-6F2F-42CC-9D0F-7C4515CB392C}" dt="2025-04-05T09:23:53.228" v="2150" actId="113"/>
          <ac:spMkLst>
            <pc:docMk/>
            <pc:sldMk cId="2740120649" sldId="268"/>
            <ac:spMk id="2" creationId="{E098C3F6-993E-8E3D-33B1-69A3D81AC848}"/>
          </ac:spMkLst>
        </pc:spChg>
        <pc:spChg chg="del">
          <ac:chgData name="M11302824" userId="7fb6027d-2f35-487f-8bee-bafa3ac7b51a" providerId="ADAL" clId="{7FE1C333-6F2F-42CC-9D0F-7C4515CB392C}" dt="2025-04-05T07:55:51.107" v="1735" actId="22"/>
          <ac:spMkLst>
            <pc:docMk/>
            <pc:sldMk cId="2740120649" sldId="268"/>
            <ac:spMk id="3" creationId="{81749D1B-B2AE-10DD-85DC-052EAD06BF46}"/>
          </ac:spMkLst>
        </pc:spChg>
        <pc:spChg chg="add mod">
          <ac:chgData name="M11302824" userId="7fb6027d-2f35-487f-8bee-bafa3ac7b51a" providerId="ADAL" clId="{7FE1C333-6F2F-42CC-9D0F-7C4515CB392C}" dt="2025-04-05T07:59:26.284" v="1817" actId="5793"/>
          <ac:spMkLst>
            <pc:docMk/>
            <pc:sldMk cId="2740120649" sldId="268"/>
            <ac:spMk id="9" creationId="{094C0859-BEAB-EBAB-9B60-E0F66F43C5A5}"/>
          </ac:spMkLst>
        </pc:spChg>
        <pc:spChg chg="add">
          <ac:chgData name="M11302824" userId="7fb6027d-2f35-487f-8bee-bafa3ac7b51a" providerId="ADAL" clId="{7FE1C333-6F2F-42CC-9D0F-7C4515CB392C}" dt="2025-04-05T07:56:08.493" v="1746" actId="26606"/>
          <ac:spMkLst>
            <pc:docMk/>
            <pc:sldMk cId="2740120649" sldId="268"/>
            <ac:spMk id="12" creationId="{2EB492CD-616E-47F8-933B-5E2D952A0593}"/>
          </ac:spMkLst>
        </pc:spChg>
        <pc:spChg chg="add">
          <ac:chgData name="M11302824" userId="7fb6027d-2f35-487f-8bee-bafa3ac7b51a" providerId="ADAL" clId="{7FE1C333-6F2F-42CC-9D0F-7C4515CB392C}" dt="2025-04-05T07:56:08.493" v="1746" actId="26606"/>
          <ac:spMkLst>
            <pc:docMk/>
            <pc:sldMk cId="2740120649" sldId="268"/>
            <ac:spMk id="14" creationId="{59383CF9-23B5-4335-9B21-1791C4CF1C75}"/>
          </ac:spMkLst>
        </pc:spChg>
        <pc:spChg chg="add">
          <ac:chgData name="M11302824" userId="7fb6027d-2f35-487f-8bee-bafa3ac7b51a" providerId="ADAL" clId="{7FE1C333-6F2F-42CC-9D0F-7C4515CB392C}" dt="2025-04-05T07:56:08.493" v="1746" actId="26606"/>
          <ac:spMkLst>
            <pc:docMk/>
            <pc:sldMk cId="2740120649" sldId="268"/>
            <ac:spMk id="16" creationId="{0007FE00-9498-4706-B255-6437B0252C02}"/>
          </ac:spMkLst>
        </pc:spChg>
        <pc:picChg chg="add mod ord">
          <ac:chgData name="M11302824" userId="7fb6027d-2f35-487f-8bee-bafa3ac7b51a" providerId="ADAL" clId="{7FE1C333-6F2F-42CC-9D0F-7C4515CB392C}" dt="2025-04-05T07:56:35.985" v="1753" actId="1076"/>
          <ac:picMkLst>
            <pc:docMk/>
            <pc:sldMk cId="2740120649" sldId="268"/>
            <ac:picMk id="5" creationId="{BDF76D21-EF59-B735-BB72-A43A200A2EAE}"/>
          </ac:picMkLst>
        </pc:picChg>
      </pc:sldChg>
      <pc:sldChg chg="addSp delSp modSp new mod ord">
        <pc:chgData name="M11302824" userId="7fb6027d-2f35-487f-8bee-bafa3ac7b51a" providerId="ADAL" clId="{7FE1C333-6F2F-42CC-9D0F-7C4515CB392C}" dt="2025-04-05T08:21:24.212" v="2144"/>
        <pc:sldMkLst>
          <pc:docMk/>
          <pc:sldMk cId="903227678" sldId="269"/>
        </pc:sldMkLst>
        <pc:spChg chg="mod">
          <ac:chgData name="M11302824" userId="7fb6027d-2f35-487f-8bee-bafa3ac7b51a" providerId="ADAL" clId="{7FE1C333-6F2F-42CC-9D0F-7C4515CB392C}" dt="2025-04-05T07:01:09.847" v="1472" actId="14100"/>
          <ac:spMkLst>
            <pc:docMk/>
            <pc:sldMk cId="903227678" sldId="269"/>
            <ac:spMk id="2" creationId="{CD657473-679D-200E-BE49-8E3FBCE9693E}"/>
          </ac:spMkLst>
        </pc:spChg>
        <pc:spChg chg="del mod">
          <ac:chgData name="M11302824" userId="7fb6027d-2f35-487f-8bee-bafa3ac7b51a" providerId="ADAL" clId="{7FE1C333-6F2F-42CC-9D0F-7C4515CB392C}" dt="2025-04-05T07:06:22.559" v="1658" actId="26606"/>
          <ac:spMkLst>
            <pc:docMk/>
            <pc:sldMk cId="903227678" sldId="269"/>
            <ac:spMk id="3" creationId="{DF911017-9968-3FF6-F16B-DC25105F9660}"/>
          </ac:spMkLst>
        </pc:spChg>
        <pc:graphicFrameChg chg="add mod modGraphic">
          <ac:chgData name="M11302824" userId="7fb6027d-2f35-487f-8bee-bafa3ac7b51a" providerId="ADAL" clId="{7FE1C333-6F2F-42CC-9D0F-7C4515CB392C}" dt="2025-04-05T08:21:24.212" v="2144"/>
          <ac:graphicFrameMkLst>
            <pc:docMk/>
            <pc:sldMk cId="903227678" sldId="269"/>
            <ac:graphicFrameMk id="5" creationId="{66DB2221-D775-AF4B-6B34-1D15E8637C1A}"/>
          </ac:graphicFrameMkLst>
        </pc:graphicFrameChg>
      </pc:sldChg>
      <pc:sldChg chg="addSp delSp modSp new mod setBg">
        <pc:chgData name="M11302824" userId="7fb6027d-2f35-487f-8bee-bafa3ac7b51a" providerId="ADAL" clId="{7FE1C333-6F2F-42CC-9D0F-7C4515CB392C}" dt="2025-04-05T08:15:46.651" v="2045" actId="1076"/>
        <pc:sldMkLst>
          <pc:docMk/>
          <pc:sldMk cId="2157709917" sldId="270"/>
        </pc:sldMkLst>
        <pc:spChg chg="add del mod ord">
          <ac:chgData name="M11302824" userId="7fb6027d-2f35-487f-8bee-bafa3ac7b51a" providerId="ADAL" clId="{7FE1C333-6F2F-42CC-9D0F-7C4515CB392C}" dt="2025-04-05T08:09:50.934" v="1833" actId="478"/>
          <ac:spMkLst>
            <pc:docMk/>
            <pc:sldMk cId="2157709917" sldId="270"/>
            <ac:spMk id="2" creationId="{1F6231EA-A9DE-F985-47AB-B5C5D48D43B2}"/>
          </ac:spMkLst>
        </pc:spChg>
        <pc:spChg chg="del">
          <ac:chgData name="M11302824" userId="7fb6027d-2f35-487f-8bee-bafa3ac7b51a" providerId="ADAL" clId="{7FE1C333-6F2F-42CC-9D0F-7C4515CB392C}" dt="2025-04-05T08:09:36.796" v="1832" actId="26606"/>
          <ac:spMkLst>
            <pc:docMk/>
            <pc:sldMk cId="2157709917" sldId="270"/>
            <ac:spMk id="3" creationId="{813E3988-45B5-2712-5A24-7902D0EFD1DA}"/>
          </ac:spMkLst>
        </pc:spChg>
        <pc:spChg chg="add del mod">
          <ac:chgData name="M11302824" userId="7fb6027d-2f35-487f-8bee-bafa3ac7b51a" providerId="ADAL" clId="{7FE1C333-6F2F-42CC-9D0F-7C4515CB392C}" dt="2025-04-05T08:09:53.732" v="1834" actId="478"/>
          <ac:spMkLst>
            <pc:docMk/>
            <pc:sldMk cId="2157709917" sldId="270"/>
            <ac:spMk id="7" creationId="{6BF713D7-4F91-9FC4-FF96-8666F2839262}"/>
          </ac:spMkLst>
        </pc:spChg>
        <pc:spChg chg="add mod ord">
          <ac:chgData name="M11302824" userId="7fb6027d-2f35-487f-8bee-bafa3ac7b51a" providerId="ADAL" clId="{7FE1C333-6F2F-42CC-9D0F-7C4515CB392C}" dt="2025-04-05T08:15:43.801" v="2044" actId="1076"/>
          <ac:spMkLst>
            <pc:docMk/>
            <pc:sldMk cId="2157709917" sldId="270"/>
            <ac:spMk id="8" creationId="{C4707CB2-151E-EF2F-8EAB-199236B9D19B}"/>
          </ac:spMkLst>
        </pc:spChg>
        <pc:spChg chg="add del">
          <ac:chgData name="M11302824" userId="7fb6027d-2f35-487f-8bee-bafa3ac7b51a" providerId="ADAL" clId="{7FE1C333-6F2F-42CC-9D0F-7C4515CB392C}" dt="2025-04-05T08:11:25.603" v="1942" actId="26606"/>
          <ac:spMkLst>
            <pc:docMk/>
            <pc:sldMk cId="2157709917" sldId="270"/>
            <ac:spMk id="10" creationId="{8A7BA06D-B3FF-4E91-8639-B4569AE3AA23}"/>
          </ac:spMkLst>
        </pc:spChg>
        <pc:spChg chg="add del mod">
          <ac:chgData name="M11302824" userId="7fb6027d-2f35-487f-8bee-bafa3ac7b51a" providerId="ADAL" clId="{7FE1C333-6F2F-42CC-9D0F-7C4515CB392C}" dt="2025-04-05T08:12:40.052" v="1958" actId="478"/>
          <ac:spMkLst>
            <pc:docMk/>
            <pc:sldMk cId="2157709917" sldId="270"/>
            <ac:spMk id="11" creationId="{10D3AB68-EB29-E69A-7595-8D609A988160}"/>
          </ac:spMkLst>
        </pc:spChg>
        <pc:spChg chg="add del">
          <ac:chgData name="M11302824" userId="7fb6027d-2f35-487f-8bee-bafa3ac7b51a" providerId="ADAL" clId="{7FE1C333-6F2F-42CC-9D0F-7C4515CB392C}" dt="2025-04-05T08:11:25.603" v="1942" actId="26606"/>
          <ac:spMkLst>
            <pc:docMk/>
            <pc:sldMk cId="2157709917" sldId="270"/>
            <ac:spMk id="12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8:11:25.603" v="1942" actId="26606"/>
          <ac:spMkLst>
            <pc:docMk/>
            <pc:sldMk cId="2157709917" sldId="270"/>
            <ac:spMk id="14" creationId="{DCE1AED4-C7FF-4468-BF54-4470A0A3E283}"/>
          </ac:spMkLst>
        </pc:spChg>
        <pc:spChg chg="add del">
          <ac:chgData name="M11302824" userId="7fb6027d-2f35-487f-8bee-bafa3ac7b51a" providerId="ADAL" clId="{7FE1C333-6F2F-42CC-9D0F-7C4515CB392C}" dt="2025-04-05T08:11:25.603" v="1942" actId="26606"/>
          <ac:spMkLst>
            <pc:docMk/>
            <pc:sldMk cId="2157709917" sldId="270"/>
            <ac:spMk id="16" creationId="{BDE94FAB-AA60-43B4-A2C3-3A940B9A951A}"/>
          </ac:spMkLst>
        </pc:spChg>
        <pc:spChg chg="add mod">
          <ac:chgData name="M11302824" userId="7fb6027d-2f35-487f-8bee-bafa3ac7b51a" providerId="ADAL" clId="{7FE1C333-6F2F-42CC-9D0F-7C4515CB392C}" dt="2025-04-05T08:15:46.651" v="2045" actId="1076"/>
          <ac:spMkLst>
            <pc:docMk/>
            <pc:sldMk cId="2157709917" sldId="270"/>
            <ac:spMk id="17" creationId="{4604008F-1AE4-9511-1DB9-EA25DC2C2E3A}"/>
          </ac:spMkLst>
        </pc:spChg>
        <pc:spChg chg="add del">
          <ac:chgData name="M11302824" userId="7fb6027d-2f35-487f-8bee-bafa3ac7b51a" providerId="ADAL" clId="{7FE1C333-6F2F-42CC-9D0F-7C4515CB392C}" dt="2025-04-05T08:12:46.148" v="1960" actId="26606"/>
          <ac:spMkLst>
            <pc:docMk/>
            <pc:sldMk cId="2157709917" sldId="270"/>
            <ac:spMk id="21" creationId="{66E48AFA-8884-4F68-A44F-D2C1E8609C5A}"/>
          </ac:spMkLst>
        </pc:spChg>
        <pc:spChg chg="add del">
          <ac:chgData name="M11302824" userId="7fb6027d-2f35-487f-8bee-bafa3ac7b51a" providerId="ADAL" clId="{7FE1C333-6F2F-42CC-9D0F-7C4515CB392C}" dt="2025-04-05T08:12:46.148" v="1960" actId="26606"/>
          <ac:spMkLst>
            <pc:docMk/>
            <pc:sldMk cId="2157709917" sldId="270"/>
            <ac:spMk id="23" creationId="{969D19A6-08CB-498C-93EC-3FFB021FC68A}"/>
          </ac:spMkLst>
        </pc:spChg>
        <pc:spChg chg="add">
          <ac:chgData name="M11302824" userId="7fb6027d-2f35-487f-8bee-bafa3ac7b51a" providerId="ADAL" clId="{7FE1C333-6F2F-42CC-9D0F-7C4515CB392C}" dt="2025-04-05T08:12:46.148" v="1960" actId="26606"/>
          <ac:spMkLst>
            <pc:docMk/>
            <pc:sldMk cId="2157709917" sldId="270"/>
            <ac:spMk id="28" creationId="{66E48AFA-8884-4F68-A44F-D2C1E8609C5A}"/>
          </ac:spMkLst>
        </pc:spChg>
        <pc:spChg chg="add">
          <ac:chgData name="M11302824" userId="7fb6027d-2f35-487f-8bee-bafa3ac7b51a" providerId="ADAL" clId="{7FE1C333-6F2F-42CC-9D0F-7C4515CB392C}" dt="2025-04-05T08:12:46.148" v="1960" actId="26606"/>
          <ac:spMkLst>
            <pc:docMk/>
            <pc:sldMk cId="2157709917" sldId="270"/>
            <ac:spMk id="30" creationId="{969D19A6-08CB-498C-93EC-3FFB021FC68A}"/>
          </ac:spMkLst>
        </pc:spChg>
        <pc:picChg chg="add del mod">
          <ac:chgData name="M11302824" userId="7fb6027d-2f35-487f-8bee-bafa3ac7b51a" providerId="ADAL" clId="{7FE1C333-6F2F-42CC-9D0F-7C4515CB392C}" dt="2025-04-05T08:12:37.812" v="1957" actId="478"/>
          <ac:picMkLst>
            <pc:docMk/>
            <pc:sldMk cId="2157709917" sldId="270"/>
            <ac:picMk id="5" creationId="{64F3FD93-2A3E-979E-E84D-D724B1267A48}"/>
          </ac:picMkLst>
        </pc:picChg>
        <pc:picChg chg="add mod">
          <ac:chgData name="M11302824" userId="7fb6027d-2f35-487f-8bee-bafa3ac7b51a" providerId="ADAL" clId="{7FE1C333-6F2F-42CC-9D0F-7C4515CB392C}" dt="2025-04-05T08:15:41.260" v="2043" actId="1076"/>
          <ac:picMkLst>
            <pc:docMk/>
            <pc:sldMk cId="2157709917" sldId="270"/>
            <ac:picMk id="15" creationId="{D34F7121-2628-9DEF-F7CC-F3A89DA24A8F}"/>
          </ac:picMkLst>
        </pc:picChg>
      </pc:sldChg>
      <pc:sldChg chg="addSp delSp modSp new mod">
        <pc:chgData name="M11302824" userId="7fb6027d-2f35-487f-8bee-bafa3ac7b51a" providerId="ADAL" clId="{7FE1C333-6F2F-42CC-9D0F-7C4515CB392C}" dt="2025-04-05T08:19:47.976" v="2115" actId="14100"/>
        <pc:sldMkLst>
          <pc:docMk/>
          <pc:sldMk cId="1414660674" sldId="271"/>
        </pc:sldMkLst>
        <pc:spChg chg="mod">
          <ac:chgData name="M11302824" userId="7fb6027d-2f35-487f-8bee-bafa3ac7b51a" providerId="ADAL" clId="{7FE1C333-6F2F-42CC-9D0F-7C4515CB392C}" dt="2025-04-05T08:18:18.951" v="2086" actId="14100"/>
          <ac:spMkLst>
            <pc:docMk/>
            <pc:sldMk cId="1414660674" sldId="271"/>
            <ac:spMk id="2" creationId="{C71878FD-49EB-FA96-9029-9117439119A3}"/>
          </ac:spMkLst>
        </pc:spChg>
        <pc:spChg chg="del">
          <ac:chgData name="M11302824" userId="7fb6027d-2f35-487f-8bee-bafa3ac7b51a" providerId="ADAL" clId="{7FE1C333-6F2F-42CC-9D0F-7C4515CB392C}" dt="2025-04-05T08:18:20.986" v="2087" actId="478"/>
          <ac:spMkLst>
            <pc:docMk/>
            <pc:sldMk cId="1414660674" sldId="271"/>
            <ac:spMk id="3" creationId="{1477326F-7E82-D21E-C849-4433AB7852AB}"/>
          </ac:spMkLst>
        </pc:spChg>
        <pc:picChg chg="add mod">
          <ac:chgData name="M11302824" userId="7fb6027d-2f35-487f-8bee-bafa3ac7b51a" providerId="ADAL" clId="{7FE1C333-6F2F-42CC-9D0F-7C4515CB392C}" dt="2025-04-05T08:19:47.976" v="2115" actId="14100"/>
          <ac:picMkLst>
            <pc:docMk/>
            <pc:sldMk cId="1414660674" sldId="271"/>
            <ac:picMk id="5" creationId="{485D28DB-A9CA-A6D4-8AB7-EAD3C7BB0DCF}"/>
          </ac:picMkLst>
        </pc:picChg>
      </pc:sldChg>
      <pc:sldChg chg="addSp delSp modSp new mod ord setBg addAnim delAnim">
        <pc:chgData name="M11302824" userId="7fb6027d-2f35-487f-8bee-bafa3ac7b51a" providerId="ADAL" clId="{7FE1C333-6F2F-42CC-9D0F-7C4515CB392C}" dt="2025-04-05T09:23:56.047" v="2151" actId="113"/>
        <pc:sldMkLst>
          <pc:docMk/>
          <pc:sldMk cId="1926518549" sldId="272"/>
        </pc:sldMkLst>
        <pc:spChg chg="add del mod">
          <ac:chgData name="M11302824" userId="7fb6027d-2f35-487f-8bee-bafa3ac7b51a" providerId="ADAL" clId="{7FE1C333-6F2F-42CC-9D0F-7C4515CB392C}" dt="2025-04-05T09:23:56.047" v="2151" actId="113"/>
          <ac:spMkLst>
            <pc:docMk/>
            <pc:sldMk cId="1926518549" sldId="272"/>
            <ac:spMk id="2" creationId="{C8681285-F68C-5A27-C39F-9C4C06E78698}"/>
          </ac:spMkLst>
        </pc:spChg>
        <pc:spChg chg="del">
          <ac:chgData name="M11302824" userId="7fb6027d-2f35-487f-8bee-bafa3ac7b51a" providerId="ADAL" clId="{7FE1C333-6F2F-42CC-9D0F-7C4515CB392C}" dt="2025-04-05T08:18:50.040" v="2094" actId="478"/>
          <ac:spMkLst>
            <pc:docMk/>
            <pc:sldMk cId="1926518549" sldId="272"/>
            <ac:spMk id="3" creationId="{D87F68F1-ABF5-0830-0A69-D30B5B17446F}"/>
          </ac:spMkLst>
        </pc:spChg>
        <pc:spChg chg="add del">
          <ac:chgData name="M11302824" userId="7fb6027d-2f35-487f-8bee-bafa3ac7b51a" providerId="ADAL" clId="{7FE1C333-6F2F-42CC-9D0F-7C4515CB392C}" dt="2025-04-05T08:19:24.546" v="2109" actId="26606"/>
          <ac:spMkLst>
            <pc:docMk/>
            <pc:sldMk cId="1926518549" sldId="272"/>
            <ac:spMk id="10" creationId="{8A7BA06D-B3FF-4E91-8639-B4569AE3AA23}"/>
          </ac:spMkLst>
        </pc:spChg>
        <pc:spChg chg="add del">
          <ac:chgData name="M11302824" userId="7fb6027d-2f35-487f-8bee-bafa3ac7b51a" providerId="ADAL" clId="{7FE1C333-6F2F-42CC-9D0F-7C4515CB392C}" dt="2025-04-05T08:19:24.546" v="2109" actId="26606"/>
          <ac:spMkLst>
            <pc:docMk/>
            <pc:sldMk cId="1926518549" sldId="272"/>
            <ac:spMk id="12" creationId="{2B30C86D-5A07-48BC-9C9D-6F9A2DB1E9E1}"/>
          </ac:spMkLst>
        </pc:spChg>
        <pc:spChg chg="add del">
          <ac:chgData name="M11302824" userId="7fb6027d-2f35-487f-8bee-bafa3ac7b51a" providerId="ADAL" clId="{7FE1C333-6F2F-42CC-9D0F-7C4515CB392C}" dt="2025-04-05T08:19:24.546" v="2109" actId="26606"/>
          <ac:spMkLst>
            <pc:docMk/>
            <pc:sldMk cId="1926518549" sldId="272"/>
            <ac:spMk id="14" creationId="{B9E248E0-55F8-4E45-A07F-B49E0EEA97ED}"/>
          </ac:spMkLst>
        </pc:spChg>
        <pc:spChg chg="add del">
          <ac:chgData name="M11302824" userId="7fb6027d-2f35-487f-8bee-bafa3ac7b51a" providerId="ADAL" clId="{7FE1C333-6F2F-42CC-9D0F-7C4515CB392C}" dt="2025-04-05T08:19:24.546" v="2109" actId="26606"/>
          <ac:spMkLst>
            <pc:docMk/>
            <pc:sldMk cId="1926518549" sldId="272"/>
            <ac:spMk id="16" creationId="{311F016A-A753-449B-9EA6-322199B7119E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18" creationId="{18E928D9-3091-4385-B979-265D55AD02CE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19" creationId="{8A7BA06D-B3FF-4E91-8639-B4569AE3AA23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20" creationId="{7D602432-D774-4CF5-94E8-7D52D01059D2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21" creationId="{2B30C86D-5A07-48BC-9C9D-6F9A2DB1E9E1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22" creationId="{265517E6-731F-4E8F-9FC3-57499CC1D260}"/>
          </ac:spMkLst>
        </pc:spChg>
        <pc:spChg chg="add">
          <ac:chgData name="M11302824" userId="7fb6027d-2f35-487f-8bee-bafa3ac7b51a" providerId="ADAL" clId="{7FE1C333-6F2F-42CC-9D0F-7C4515CB392C}" dt="2025-04-05T08:19:24.562" v="2110" actId="26606"/>
          <ac:spMkLst>
            <pc:docMk/>
            <pc:sldMk cId="1926518549" sldId="272"/>
            <ac:spMk id="23" creationId="{6024FDB6-ADEE-441F-BE33-7FBD2998E76F}"/>
          </ac:spMkLst>
        </pc:spChg>
        <pc:picChg chg="add mod ord">
          <ac:chgData name="M11302824" userId="7fb6027d-2f35-487f-8bee-bafa3ac7b51a" providerId="ADAL" clId="{7FE1C333-6F2F-42CC-9D0F-7C4515CB392C}" dt="2025-04-05T08:19:26.682" v="2111" actId="27614"/>
          <ac:picMkLst>
            <pc:docMk/>
            <pc:sldMk cId="1926518549" sldId="272"/>
            <ac:picMk id="4" creationId="{4C2A9C98-87E6-1C63-0A22-0BEF42C98E0C}"/>
          </ac:picMkLst>
        </pc:picChg>
        <pc:picChg chg="add mod ord">
          <ac:chgData name="M11302824" userId="7fb6027d-2f35-487f-8bee-bafa3ac7b51a" providerId="ADAL" clId="{7FE1C333-6F2F-42CC-9D0F-7C4515CB392C}" dt="2025-04-05T08:19:26.692" v="2112" actId="27614"/>
          <ac:picMkLst>
            <pc:docMk/>
            <pc:sldMk cId="1926518549" sldId="272"/>
            <ac:picMk id="5" creationId="{6F80F046-77B3-E694-6DAC-C975778A6B65}"/>
          </ac:picMkLst>
        </pc:picChg>
      </pc:sldChg>
      <pc:sldMasterChg chg="modSp modSldLayout">
        <pc:chgData name="M11302824" userId="7fb6027d-2f35-487f-8bee-bafa3ac7b51a" providerId="ADAL" clId="{7FE1C333-6F2F-42CC-9D0F-7C4515CB392C}" dt="2025-04-04T14:34:39.819" v="10"/>
        <pc:sldMasterMkLst>
          <pc:docMk/>
          <pc:sldMasterMk cId="3978225831" sldId="2147483648"/>
        </pc:sldMasterMkLst>
        <pc:spChg chg="mod">
          <ac:chgData name="M11302824" userId="7fb6027d-2f35-487f-8bee-bafa3ac7b51a" providerId="ADAL" clId="{7FE1C333-6F2F-42CC-9D0F-7C4515CB392C}" dt="2025-04-04T14:34:39.819" v="10"/>
          <ac:spMkLst>
            <pc:docMk/>
            <pc:sldMasterMk cId="3978225831" sldId="2147483648"/>
            <ac:spMk id="2" creationId="{FF7D1233-C065-D7C3-1C97-F2EBDAAA1C5F}"/>
          </ac:spMkLst>
        </pc:spChg>
        <pc:spChg chg="mod">
          <ac:chgData name="M11302824" userId="7fb6027d-2f35-487f-8bee-bafa3ac7b51a" providerId="ADAL" clId="{7FE1C333-6F2F-42CC-9D0F-7C4515CB392C}" dt="2025-04-04T14:34:39.819" v="10"/>
          <ac:spMkLst>
            <pc:docMk/>
            <pc:sldMasterMk cId="3978225831" sldId="2147483648"/>
            <ac:spMk id="3" creationId="{D8105CAD-9E83-161F-E737-98450F83231E}"/>
          </ac:spMkLst>
        </pc:spChg>
        <pc:spChg chg="mod">
          <ac:chgData name="M11302824" userId="7fb6027d-2f35-487f-8bee-bafa3ac7b51a" providerId="ADAL" clId="{7FE1C333-6F2F-42CC-9D0F-7C4515CB392C}" dt="2025-04-04T14:34:39.819" v="10"/>
          <ac:spMkLst>
            <pc:docMk/>
            <pc:sldMasterMk cId="3978225831" sldId="2147483648"/>
            <ac:spMk id="4" creationId="{C026109E-1C6E-4967-6503-B8FF1A679A12}"/>
          </ac:spMkLst>
        </pc:spChg>
        <pc:spChg chg="mod">
          <ac:chgData name="M11302824" userId="7fb6027d-2f35-487f-8bee-bafa3ac7b51a" providerId="ADAL" clId="{7FE1C333-6F2F-42CC-9D0F-7C4515CB392C}" dt="2025-04-04T14:34:39.819" v="10"/>
          <ac:spMkLst>
            <pc:docMk/>
            <pc:sldMasterMk cId="3978225831" sldId="2147483648"/>
            <ac:spMk id="5" creationId="{65373E5F-578E-C09B-22AE-BC17E075C6C5}"/>
          </ac:spMkLst>
        </pc:spChg>
        <pc:spChg chg="mod">
          <ac:chgData name="M11302824" userId="7fb6027d-2f35-487f-8bee-bafa3ac7b51a" providerId="ADAL" clId="{7FE1C333-6F2F-42CC-9D0F-7C4515CB392C}" dt="2025-04-04T14:34:39.819" v="10"/>
          <ac:spMkLst>
            <pc:docMk/>
            <pc:sldMasterMk cId="3978225831" sldId="2147483648"/>
            <ac:spMk id="6" creationId="{997A0D94-22B9-2068-3E46-765C84FE1A73}"/>
          </ac:spMkLst>
        </pc:sp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1339266255" sldId="2147483649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339266255" sldId="2147483649"/>
              <ac:spMk id="2" creationId="{7AA47059-984E-F52C-B454-3C695956F8BB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339266255" sldId="2147483649"/>
              <ac:spMk id="3" creationId="{D5E25896-B230-AB21-D54C-05FADF37E973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2856128893" sldId="2147483651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2856128893" sldId="2147483651"/>
              <ac:spMk id="2" creationId="{ABA139A3-FBDA-9A09-0ACB-12A24167A3C8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2856128893" sldId="2147483651"/>
              <ac:spMk id="3" creationId="{03B86C75-6D77-DF16-66A2-EA380C8C81E1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235149661" sldId="2147483652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235149661" sldId="2147483652"/>
              <ac:spMk id="3" creationId="{6C727C06-2105-0E2E-E336-5C0EB5BE0C1D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235149661" sldId="2147483652"/>
              <ac:spMk id="4" creationId="{B4012E4E-9AB1-FA91-3428-506D25AE568E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942056567" sldId="2147483653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942056567" sldId="2147483653"/>
              <ac:spMk id="2" creationId="{41C73759-EF1D-0996-F4BB-971DF3EABA81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942056567" sldId="2147483653"/>
              <ac:spMk id="3" creationId="{611BBB36-24DA-8BEA-0A0D-AA5A1F3DA320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942056567" sldId="2147483653"/>
              <ac:spMk id="4" creationId="{97C99C20-A99B-0DCB-F719-096F90C7651D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942056567" sldId="2147483653"/>
              <ac:spMk id="5" creationId="{5782F182-0006-6323-9CFB-CF24C62EED80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942056567" sldId="2147483653"/>
              <ac:spMk id="6" creationId="{06254090-7001-CFB6-D52C-13BC9BBD2D94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1669097009" sldId="2147483656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669097009" sldId="2147483656"/>
              <ac:spMk id="2" creationId="{FF10BCA4-C6BD-5085-3370-123801B53B8D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669097009" sldId="2147483656"/>
              <ac:spMk id="3" creationId="{86F15BEA-AF41-DE8A-4A1F-52F0F31890ED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669097009" sldId="2147483656"/>
              <ac:spMk id="4" creationId="{EDC55D1E-DCE6-E906-5090-8DD23EFC20A7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3994943716" sldId="2147483657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3994943716" sldId="2147483657"/>
              <ac:spMk id="2" creationId="{B0D68605-C8DB-CDE8-2A9A-3F6D4F1A7CE6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3994943716" sldId="2147483657"/>
              <ac:spMk id="3" creationId="{F5FA4F51-9645-E757-1D92-0478696EBB09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3994943716" sldId="2147483657"/>
              <ac:spMk id="4" creationId="{9B6E9C5B-0FDA-0806-438A-F64FF57D832F}"/>
            </ac:spMkLst>
          </pc:spChg>
        </pc:sldLayoutChg>
        <pc:sldLayoutChg chg="modSp">
          <pc:chgData name="M11302824" userId="7fb6027d-2f35-487f-8bee-bafa3ac7b51a" providerId="ADAL" clId="{7FE1C333-6F2F-42CC-9D0F-7C4515CB392C}" dt="2025-04-04T14:34:39.819" v="10"/>
          <pc:sldLayoutMkLst>
            <pc:docMk/>
            <pc:sldMasterMk cId="3978225831" sldId="2147483648"/>
            <pc:sldLayoutMk cId="1231790974" sldId="2147483659"/>
          </pc:sldLayoutMkLst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231790974" sldId="2147483659"/>
              <ac:spMk id="2" creationId="{DBB2ABE0-055D-4117-2126-140143833743}"/>
            </ac:spMkLst>
          </pc:spChg>
          <pc:spChg chg="mod">
            <ac:chgData name="M11302824" userId="7fb6027d-2f35-487f-8bee-bafa3ac7b51a" providerId="ADAL" clId="{7FE1C333-6F2F-42CC-9D0F-7C4515CB392C}" dt="2025-04-04T14:34:39.819" v="10"/>
            <ac:spMkLst>
              <pc:docMk/>
              <pc:sldMasterMk cId="3978225831" sldId="2147483648"/>
              <pc:sldLayoutMk cId="1231790974" sldId="2147483659"/>
              <ac:spMk id="3" creationId="{E7D9670E-81A8-75B2-6DF0-F156977A5112}"/>
            </ac:spMkLst>
          </pc:spChg>
        </pc:sldLayoutChg>
      </pc:sldMasterChg>
      <pc:sldMasterChg chg="del delSldLayout">
        <pc:chgData name="M11302824" userId="7fb6027d-2f35-487f-8bee-bafa3ac7b51a" providerId="ADAL" clId="{7FE1C333-6F2F-42CC-9D0F-7C4515CB392C}" dt="2025-04-04T14:34:49.439" v="11" actId="26606"/>
        <pc:sldMasterMkLst>
          <pc:docMk/>
          <pc:sldMasterMk cId="1558078089" sldId="2147483660"/>
        </pc:sldMasterMkLst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3640853155" sldId="2147483661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2954144176" sldId="2147483662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1242908276" sldId="2147483663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267234223" sldId="2147483664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653874097" sldId="2147483665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4181678931" sldId="2147483666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1199330116" sldId="2147483667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1617227925" sldId="2147483668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473638998" sldId="2147483669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3404404477" sldId="2147483670"/>
          </pc:sldLayoutMkLst>
        </pc:sldLayoutChg>
        <pc:sldLayoutChg chg="del">
          <pc:chgData name="M11302824" userId="7fb6027d-2f35-487f-8bee-bafa3ac7b51a" providerId="ADAL" clId="{7FE1C333-6F2F-42CC-9D0F-7C4515CB392C}" dt="2025-04-04T14:34:49.439" v="11" actId="26606"/>
          <pc:sldLayoutMkLst>
            <pc:docMk/>
            <pc:sldMasterMk cId="1558078089" sldId="2147483660"/>
            <pc:sldLayoutMk cId="3704185081" sldId="2147483671"/>
          </pc:sldLayoutMkLst>
        </pc:sldLayoutChg>
      </pc:sldMasterChg>
      <pc:sldMasterChg chg="add del addSldLayout delSldLayout">
        <pc:chgData name="M11302824" userId="7fb6027d-2f35-487f-8bee-bafa3ac7b51a" providerId="ADAL" clId="{7FE1C333-6F2F-42CC-9D0F-7C4515CB392C}" dt="2025-04-04T14:58:09.953" v="131" actId="26606"/>
        <pc:sldMasterMkLst>
          <pc:docMk/>
          <pc:sldMasterMk cId="2778537166" sldId="2147483685"/>
        </pc:sldMasterMkLst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1179421631" sldId="2147483674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2799405236" sldId="2147483675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124596697" sldId="2147483676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3296434662" sldId="2147483677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697610610" sldId="2147483678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2735777077" sldId="2147483679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1352213787" sldId="2147483680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1446925401" sldId="2147483681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34439334" sldId="2147483682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632794041" sldId="2147483683"/>
          </pc:sldLayoutMkLst>
        </pc:sldLayoutChg>
        <pc:sldLayoutChg chg="add del">
          <pc:chgData name="M11302824" userId="7fb6027d-2f35-487f-8bee-bafa3ac7b51a" providerId="ADAL" clId="{7FE1C333-6F2F-42CC-9D0F-7C4515CB392C}" dt="2025-04-04T14:58:09.953" v="131" actId="26606"/>
          <pc:sldLayoutMkLst>
            <pc:docMk/>
            <pc:sldMasterMk cId="2778537166" sldId="2147483685"/>
            <pc:sldLayoutMk cId="697435870" sldId="2147483684"/>
          </pc:sldLayoutMkLst>
        </pc:sldLayoutChg>
      </pc:sldMasterChg>
      <pc:sldMasterChg chg="modSp add del addSldLayout delSldLayout modSldLayout">
        <pc:chgData name="M11302824" userId="7fb6027d-2f35-487f-8bee-bafa3ac7b51a" providerId="ADAL" clId="{7FE1C333-6F2F-42CC-9D0F-7C4515CB392C}" dt="2025-04-04T15:02:02.811" v="230" actId="26606"/>
        <pc:sldMasterMkLst>
          <pc:docMk/>
          <pc:sldMasterMk cId="183879202" sldId="2147483709"/>
        </pc:sldMasterMkLst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asterMk cId="183879202" sldId="2147483709"/>
            <ac:spMk id="2" creationId="{47A362AC-B59F-4AC7-B279-57DDD5336BCA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asterMk cId="183879202" sldId="2147483709"/>
            <ac:spMk id="3" creationId="{0E6042DB-75BD-4EC1-B6D9-8A72EF940CAA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asterMk cId="183879202" sldId="2147483709"/>
            <ac:spMk id="4" creationId="{21DD1378-7C96-4079-B44C-3D86B4657596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asterMk cId="183879202" sldId="2147483709"/>
            <ac:spMk id="5" creationId="{D19B6B78-577F-43F5-BAEE-BF72484C9850}"/>
          </ac:spMkLst>
        </pc:spChg>
        <pc:spChg chg="mod">
          <ac:chgData name="M11302824" userId="7fb6027d-2f35-487f-8bee-bafa3ac7b51a" providerId="ADAL" clId="{7FE1C333-6F2F-42CC-9D0F-7C4515CB392C}" dt="2025-04-04T15:01:16.084" v="206"/>
          <ac:spMkLst>
            <pc:docMk/>
            <pc:sldMasterMk cId="183879202" sldId="2147483709"/>
            <ac:spMk id="6" creationId="{A8CC75B8-AF8F-4D8A-9B3D-D1951A64BADB}"/>
          </ac:spMkLst>
        </pc:spChg>
        <pc:cxnChg chg="mod">
          <ac:chgData name="M11302824" userId="7fb6027d-2f35-487f-8bee-bafa3ac7b51a" providerId="ADAL" clId="{7FE1C333-6F2F-42CC-9D0F-7C4515CB392C}" dt="2025-04-04T15:01:16.084" v="206"/>
          <ac:cxnSpMkLst>
            <pc:docMk/>
            <pc:sldMasterMk cId="183879202" sldId="2147483709"/>
            <ac:cxnSpMk id="7" creationId="{F64F9B95-9045-48D2-B9F3-2927E98F54AA}"/>
          </ac:cxnSpMkLst>
        </pc:cxnChg>
        <pc:cxnChg chg="mod">
          <ac:chgData name="M11302824" userId="7fb6027d-2f35-487f-8bee-bafa3ac7b51a" providerId="ADAL" clId="{7FE1C333-6F2F-42CC-9D0F-7C4515CB392C}" dt="2025-04-04T15:01:16.084" v="206"/>
          <ac:cxnSpMkLst>
            <pc:docMk/>
            <pc:sldMasterMk cId="183879202" sldId="2147483709"/>
            <ac:cxnSpMk id="8" creationId="{085AA86F-6A4D-4BCB-A045-D992CDC2959B}"/>
          </ac:cxnSpMkLst>
        </pc:cxnChg>
        <pc:sldLayoutChg chg="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472526233" sldId="2147483698"/>
          </pc:sldLayoutMkLst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815438418" sldId="2147483699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815438418" sldId="2147483699"/>
              <ac:spMk id="2" creationId="{11A568EE-74C8-43A6-90BC-2DDD965CF64A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815438418" sldId="2147483699"/>
              <ac:spMk id="3" creationId="{971C35AC-CAE3-48CF-A3E4-A075C9FDD71B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815438418" sldId="2147483699"/>
              <ac:spMk id="4" creationId="{2D9D03EA-5FAD-4609-A2B8-624E426847E3}"/>
            </ac:spMkLst>
          </pc:spChg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3392433745" sldId="2147483700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392433745" sldId="2147483700"/>
              <ac:spMk id="2" creationId="{139FE98B-EACF-4251-A8AF-0D9EDD17C664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392433745" sldId="2147483700"/>
              <ac:spMk id="3" creationId="{3905F473-761A-4002-AF70-9FF878D0139E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392433745" sldId="2147483700"/>
              <ac:spMk id="4" creationId="{FA0C2E6A-F834-4540-BB00-E13CB45DC362}"/>
            </ac:spMkLst>
          </pc:spChg>
        </pc:sldLayoutChg>
        <pc:sldLayoutChg chg="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2954151826" sldId="2147483701"/>
          </pc:sldLayoutMkLst>
        </pc:sldLayoutChg>
        <pc:sldLayoutChg chg="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771835835" sldId="2147483702"/>
          </pc:sldLayoutMkLst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1146957705" sldId="2147483703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1146957705" sldId="2147483703"/>
              <ac:spMk id="2" creationId="{4B418279-D3B8-4C6A-AB74-9DE377771270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1146957705" sldId="2147483703"/>
              <ac:spMk id="3" creationId="{E28F733C-9309-4197-BACA-207CDC8935C9}"/>
            </ac:spMkLst>
          </pc:spChg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3090583476" sldId="2147483704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090583476" sldId="2147483704"/>
              <ac:spMk id="2" creationId="{898DE6C8-AB1D-4204-BC9C-3366B0BF0435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090583476" sldId="2147483704"/>
              <ac:spMk id="3" creationId="{7A7B9009-EE50-4EE5-B6EB-CD6EC83D3FA3}"/>
            </ac:spMkLst>
          </pc:spChg>
        </pc:sldLayoutChg>
        <pc:sldLayoutChg chg="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2448791074" sldId="2147483705"/>
          </pc:sldLayoutMkLst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1737948624" sldId="2147483706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1737948624" sldId="2147483706"/>
              <ac:spMk id="2" creationId="{70E6578B-CD85-4BF1-A729-E8E8079B595F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1737948624" sldId="2147483706"/>
              <ac:spMk id="3" creationId="{A58448C1-C13F-4826-8347-EEB00A6643D6}"/>
            </ac:spMkLst>
          </pc:spChg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2309232386" sldId="2147483707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2309232386" sldId="2147483707"/>
              <ac:spMk id="2" creationId="{88CE4BD8-507D-48E4-A624-F16A741C3609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2309232386" sldId="2147483707"/>
              <ac:spMk id="3" creationId="{810A07E4-3A39-457C-A059-7DFB6039D947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2309232386" sldId="2147483707"/>
              <ac:spMk id="4" creationId="{7B141E17-47CE-4A78-B0FA-0E9786DA67C5}"/>
            </ac:spMkLst>
          </pc:spChg>
        </pc:sldLayoutChg>
        <pc:sldLayoutChg chg="modSp add del">
          <pc:chgData name="M11302824" userId="7fb6027d-2f35-487f-8bee-bafa3ac7b51a" providerId="ADAL" clId="{7FE1C333-6F2F-42CC-9D0F-7C4515CB392C}" dt="2025-04-04T15:02:02.811" v="230" actId="26606"/>
          <pc:sldLayoutMkLst>
            <pc:docMk/>
            <pc:sldMasterMk cId="183879202" sldId="2147483709"/>
            <pc:sldLayoutMk cId="3254195999" sldId="2147483708"/>
          </pc:sldLayoutMkLst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254195999" sldId="2147483708"/>
              <ac:spMk id="2" creationId="{9E07DD35-7673-4F88-86B0-634883B5E345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254195999" sldId="2147483708"/>
              <ac:spMk id="3" creationId="{5EC820D7-3E0B-47C6-A583-C4C839C5AF03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254195999" sldId="2147483708"/>
              <ac:spMk id="4" creationId="{6A839A7B-97D5-400F-B802-A0FF28FE9F15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254195999" sldId="2147483708"/>
              <ac:spMk id="5" creationId="{C2E0ECA2-DBF1-4681-9DFA-93AFD1B371DB}"/>
            </ac:spMkLst>
          </pc:spChg>
          <pc:spChg chg="mod">
            <ac:chgData name="M11302824" userId="7fb6027d-2f35-487f-8bee-bafa3ac7b51a" providerId="ADAL" clId="{7FE1C333-6F2F-42CC-9D0F-7C4515CB392C}" dt="2025-04-04T15:01:16.084" v="206"/>
            <ac:spMkLst>
              <pc:docMk/>
              <pc:sldMasterMk cId="183879202" sldId="2147483709"/>
              <pc:sldLayoutMk cId="3254195999" sldId="2147483708"/>
              <ac:spMk id="6" creationId="{390EBBBB-517F-4ED7-9E51-CF0F7590B4D4}"/>
            </ac:spMkLst>
          </pc:spChg>
        </pc:sldLayoutChg>
      </pc:sldMasterChg>
      <pc:sldMasterChg chg="add del addSldLayout delSldLayout">
        <pc:chgData name="M11302824" userId="7fb6027d-2f35-487f-8bee-bafa3ac7b51a" providerId="ADAL" clId="{7FE1C333-6F2F-42CC-9D0F-7C4515CB392C}" dt="2025-04-04T15:02:33.786" v="269" actId="26606"/>
        <pc:sldMasterMkLst>
          <pc:docMk/>
          <pc:sldMasterMk cId="1398525033" sldId="2147483733"/>
        </pc:sldMasterMkLst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3658380518" sldId="2147483722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3864302493" sldId="2147483723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768307345" sldId="2147483724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1714014607" sldId="2147483725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146225139" sldId="2147483726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2602902988" sldId="2147483727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3156934306" sldId="2147483728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1396475552" sldId="2147483729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2307324185" sldId="2147483730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4217440064" sldId="2147483731"/>
          </pc:sldLayoutMkLst>
        </pc:sldLayoutChg>
        <pc:sldLayoutChg chg="add del">
          <pc:chgData name="M11302824" userId="7fb6027d-2f35-487f-8bee-bafa3ac7b51a" providerId="ADAL" clId="{7FE1C333-6F2F-42CC-9D0F-7C4515CB392C}" dt="2025-04-04T15:02:33.786" v="269" actId="26606"/>
          <pc:sldLayoutMkLst>
            <pc:docMk/>
            <pc:sldMasterMk cId="1398525033" sldId="2147483733"/>
            <pc:sldLayoutMk cId="1643674669" sldId="2147483732"/>
          </pc:sldLayoutMkLst>
        </pc:sldLayoutChg>
      </pc:sldMasterChg>
      <pc:sldMasterChg chg="add del addSldLayout delSldLayout">
        <pc:chgData name="M11302824" userId="7fb6027d-2f35-487f-8bee-bafa3ac7b51a" providerId="ADAL" clId="{7FE1C333-6F2F-42CC-9D0F-7C4515CB392C}" dt="2025-04-04T15:03:58.153" v="314" actId="26606"/>
        <pc:sldMasterMkLst>
          <pc:docMk/>
          <pc:sldMasterMk cId="1646043805" sldId="2147483734"/>
        </pc:sldMasterMkLst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641887801" sldId="2147483735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4099016640" sldId="2147483736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431783764" sldId="2147483737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4213860027" sldId="2147483738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2819814330" sldId="2147483739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3436961172" sldId="2147483740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936871840" sldId="2147483741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2628258000" sldId="2147483742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712782142" sldId="2147483743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15252056" sldId="2147483744"/>
          </pc:sldLayoutMkLst>
        </pc:sldLayoutChg>
        <pc:sldLayoutChg chg="add del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1646043805" sldId="2147483734"/>
            <pc:sldLayoutMk cId="246274880" sldId="2147483745"/>
          </pc:sldLayoutMkLst>
        </pc:sldLayoutChg>
      </pc:sldMasterChg>
      <pc:sldMasterChg chg="add addSldLayout">
        <pc:chgData name="M11302824" userId="7fb6027d-2f35-487f-8bee-bafa3ac7b51a" providerId="ADAL" clId="{7FE1C333-6F2F-42CC-9D0F-7C4515CB392C}" dt="2025-04-04T15:03:58.153" v="314" actId="26606"/>
        <pc:sldMasterMkLst>
          <pc:docMk/>
          <pc:sldMasterMk cId="41214337" sldId="2147483788"/>
        </pc:sldMasterMkLst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3515975942" sldId="2147483777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1451738967" sldId="2147483778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274379188" sldId="2147483779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2738310148" sldId="2147483780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4201535334" sldId="2147483781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3104701362" sldId="2147483782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3757360255" sldId="2147483783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2281656061" sldId="2147483784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1665328431" sldId="2147483785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3950578245" sldId="2147483786"/>
          </pc:sldLayoutMkLst>
        </pc:sldLayoutChg>
        <pc:sldLayoutChg chg="add">
          <pc:chgData name="M11302824" userId="7fb6027d-2f35-487f-8bee-bafa3ac7b51a" providerId="ADAL" clId="{7FE1C333-6F2F-42CC-9D0F-7C4515CB392C}" dt="2025-04-04T15:03:58.153" v="314" actId="26606"/>
          <pc:sldLayoutMkLst>
            <pc:docMk/>
            <pc:sldMasterMk cId="41214337" sldId="2147483788"/>
            <pc:sldLayoutMk cId="336545248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04D9C-CF65-4031-AF0C-1196B986D4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3AF30-3B68-408E-AFD6-EB2339BFC122}">
      <dgm:prSet custT="1"/>
      <dgm:spPr>
        <a:solidFill>
          <a:schemeClr val="accent2"/>
        </a:solidFill>
      </dgm:spPr>
      <dgm:t>
        <a:bodyPr/>
        <a:lstStyle/>
        <a:p>
          <a:r>
            <a:rPr lang="en-US" sz="1800"/>
            <a:t>Design and implementation of a new v</a:t>
          </a:r>
          <a:r>
            <a:rPr lang="en-US" sz="1800" b="0" i="0" baseline="0"/>
            <a:t>ideo adapter that is compliant with the latest video codec and can be flexibly deployed in virtualised 5G networks </a:t>
          </a:r>
          <a:r>
            <a:rPr lang="en-ID" sz="1800" b="0" i="0" baseline="0"/>
            <a:t>as a VNF (Virtual Network Function)</a:t>
          </a:r>
          <a:endParaRPr lang="en-US" sz="1800"/>
        </a:p>
      </dgm:t>
    </dgm:pt>
    <dgm:pt modelId="{E90A4534-633D-48D8-93D0-F033FEA8B387}" type="parTrans" cxnId="{89383D77-BA62-4924-8BA4-DD3246796D6E}">
      <dgm:prSet/>
      <dgm:spPr/>
      <dgm:t>
        <a:bodyPr/>
        <a:lstStyle/>
        <a:p>
          <a:endParaRPr lang="en-US"/>
        </a:p>
      </dgm:t>
    </dgm:pt>
    <dgm:pt modelId="{5F23A60F-DD5C-429C-AEFC-9444F8786826}" type="sibTrans" cxnId="{89383D77-BA62-4924-8BA4-DD3246796D6E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4C0E2BB0-D5FB-49F9-89C0-80414B4FADD7}">
      <dgm:prSet custT="1"/>
      <dgm:spPr>
        <a:solidFill>
          <a:schemeClr val="accent2"/>
        </a:solidFill>
      </dgm:spPr>
      <dgm:t>
        <a:bodyPr/>
        <a:lstStyle/>
        <a:p>
          <a:r>
            <a:rPr lang="en-US" sz="2000"/>
            <a:t>Proposed video adapter </a:t>
          </a:r>
          <a:r>
            <a:rPr lang="en-US" sz="2000" b="0" i="0" baseline="0"/>
            <a:t>acts as a complete stack of VNFs to handle massive </a:t>
          </a:r>
          <a:r>
            <a:rPr lang="en-ID" sz="2000" b="0" i="0" baseline="0"/>
            <a:t>video traffic effectively</a:t>
          </a:r>
          <a:endParaRPr lang="en-US" sz="2000"/>
        </a:p>
      </dgm:t>
    </dgm:pt>
    <dgm:pt modelId="{8846F850-9CD5-4BCE-A97F-D59331A80603}" type="parTrans" cxnId="{90CA06ED-7BC6-478B-9AFE-980E26A8C3D9}">
      <dgm:prSet/>
      <dgm:spPr/>
      <dgm:t>
        <a:bodyPr/>
        <a:lstStyle/>
        <a:p>
          <a:endParaRPr lang="en-US"/>
        </a:p>
      </dgm:t>
    </dgm:pt>
    <dgm:pt modelId="{3CB3C711-099D-4581-8C23-8019A6D59E3B}" type="sibTrans" cxnId="{90CA06ED-7BC6-478B-9AFE-980E26A8C3D9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A19D8BF3-217E-40EE-AEDB-69B1934A12E1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b="0" i="0" baseline="0"/>
            <a:t>Proposed video adapter alleviates network congestion without compromising the quality </a:t>
          </a:r>
          <a:r>
            <a:rPr lang="en-ID" sz="2000" b="0" i="0" baseline="0"/>
            <a:t>of the services offered</a:t>
          </a:r>
          <a:endParaRPr lang="en-US" sz="2000"/>
        </a:p>
      </dgm:t>
    </dgm:pt>
    <dgm:pt modelId="{D516B1AA-52AB-49AF-A2ED-9BD790DDA730}" type="parTrans" cxnId="{46E2A646-F346-4E6A-8CC7-A22944FFB90B}">
      <dgm:prSet/>
      <dgm:spPr/>
      <dgm:t>
        <a:bodyPr/>
        <a:lstStyle/>
        <a:p>
          <a:endParaRPr lang="en-US"/>
        </a:p>
      </dgm:t>
    </dgm:pt>
    <dgm:pt modelId="{18CF3257-0EDD-421C-9F09-48507BB90204}" type="sibTrans" cxnId="{46E2A646-F346-4E6A-8CC7-A22944FFB90B}">
      <dgm:prSet/>
      <dgm:spPr/>
      <dgm:t>
        <a:bodyPr/>
        <a:lstStyle/>
        <a:p>
          <a:endParaRPr lang="en-US"/>
        </a:p>
      </dgm:t>
    </dgm:pt>
    <dgm:pt modelId="{5720718A-35F6-4827-B846-94B04F4CE1D9}" type="pres">
      <dgm:prSet presAssocID="{7D304D9C-CF65-4031-AF0C-1196B986D450}" presName="outerComposite" presStyleCnt="0">
        <dgm:presLayoutVars>
          <dgm:chMax val="5"/>
          <dgm:dir/>
          <dgm:resizeHandles val="exact"/>
        </dgm:presLayoutVars>
      </dgm:prSet>
      <dgm:spPr/>
    </dgm:pt>
    <dgm:pt modelId="{3C0BF76C-10B9-466B-8609-6EFBFA189EF7}" type="pres">
      <dgm:prSet presAssocID="{7D304D9C-CF65-4031-AF0C-1196B986D450}" presName="dummyMaxCanvas" presStyleCnt="0">
        <dgm:presLayoutVars/>
      </dgm:prSet>
      <dgm:spPr/>
    </dgm:pt>
    <dgm:pt modelId="{CB57ED5B-C6C5-40B5-960F-C00CA46AE3F1}" type="pres">
      <dgm:prSet presAssocID="{7D304D9C-CF65-4031-AF0C-1196B986D450}" presName="ThreeNodes_1" presStyleLbl="node1" presStyleIdx="0" presStyleCnt="3" custLinFactNeighborX="-1471">
        <dgm:presLayoutVars>
          <dgm:bulletEnabled val="1"/>
        </dgm:presLayoutVars>
      </dgm:prSet>
      <dgm:spPr/>
    </dgm:pt>
    <dgm:pt modelId="{7499B99A-29CA-49F2-B25E-BFC1E7A5A66D}" type="pres">
      <dgm:prSet presAssocID="{7D304D9C-CF65-4031-AF0C-1196B986D450}" presName="ThreeNodes_2" presStyleLbl="node1" presStyleIdx="1" presStyleCnt="3">
        <dgm:presLayoutVars>
          <dgm:bulletEnabled val="1"/>
        </dgm:presLayoutVars>
      </dgm:prSet>
      <dgm:spPr/>
    </dgm:pt>
    <dgm:pt modelId="{285DB8E1-875B-4145-B485-4510373CB20B}" type="pres">
      <dgm:prSet presAssocID="{7D304D9C-CF65-4031-AF0C-1196B986D450}" presName="ThreeNodes_3" presStyleLbl="node1" presStyleIdx="2" presStyleCnt="3">
        <dgm:presLayoutVars>
          <dgm:bulletEnabled val="1"/>
        </dgm:presLayoutVars>
      </dgm:prSet>
      <dgm:spPr/>
    </dgm:pt>
    <dgm:pt modelId="{F6B17F20-EC10-40EE-B640-828B86F2D078}" type="pres">
      <dgm:prSet presAssocID="{7D304D9C-CF65-4031-AF0C-1196B986D450}" presName="ThreeConn_1-2" presStyleLbl="fgAccFollowNode1" presStyleIdx="0" presStyleCnt="2">
        <dgm:presLayoutVars>
          <dgm:bulletEnabled val="1"/>
        </dgm:presLayoutVars>
      </dgm:prSet>
      <dgm:spPr/>
    </dgm:pt>
    <dgm:pt modelId="{6452AA36-8B9D-4DDA-BEC8-950774E86E4B}" type="pres">
      <dgm:prSet presAssocID="{7D304D9C-CF65-4031-AF0C-1196B986D450}" presName="ThreeConn_2-3" presStyleLbl="fgAccFollowNode1" presStyleIdx="1" presStyleCnt="2">
        <dgm:presLayoutVars>
          <dgm:bulletEnabled val="1"/>
        </dgm:presLayoutVars>
      </dgm:prSet>
      <dgm:spPr/>
    </dgm:pt>
    <dgm:pt modelId="{5ECE78DB-F14A-4C21-AE8C-F9F461CEC096}" type="pres">
      <dgm:prSet presAssocID="{7D304D9C-CF65-4031-AF0C-1196B986D450}" presName="ThreeNodes_1_text" presStyleLbl="node1" presStyleIdx="2" presStyleCnt="3">
        <dgm:presLayoutVars>
          <dgm:bulletEnabled val="1"/>
        </dgm:presLayoutVars>
      </dgm:prSet>
      <dgm:spPr/>
    </dgm:pt>
    <dgm:pt modelId="{5C0DD5BE-92D8-433D-A4FB-6A169D6E1638}" type="pres">
      <dgm:prSet presAssocID="{7D304D9C-CF65-4031-AF0C-1196B986D450}" presName="ThreeNodes_2_text" presStyleLbl="node1" presStyleIdx="2" presStyleCnt="3">
        <dgm:presLayoutVars>
          <dgm:bulletEnabled val="1"/>
        </dgm:presLayoutVars>
      </dgm:prSet>
      <dgm:spPr/>
    </dgm:pt>
    <dgm:pt modelId="{88A9AD70-B91F-44AF-B1AC-D95BC76BAACA}" type="pres">
      <dgm:prSet presAssocID="{7D304D9C-CF65-4031-AF0C-1196B986D4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A80D55B-19EB-40C4-A65F-783E1828D7FE}" type="presOf" srcId="{4C0E2BB0-D5FB-49F9-89C0-80414B4FADD7}" destId="{7499B99A-29CA-49F2-B25E-BFC1E7A5A66D}" srcOrd="0" destOrd="0" presId="urn:microsoft.com/office/officeart/2005/8/layout/vProcess5"/>
    <dgm:cxn modelId="{46E2A646-F346-4E6A-8CC7-A22944FFB90B}" srcId="{7D304D9C-CF65-4031-AF0C-1196B986D450}" destId="{A19D8BF3-217E-40EE-AEDB-69B1934A12E1}" srcOrd="2" destOrd="0" parTransId="{D516B1AA-52AB-49AF-A2ED-9BD790DDA730}" sibTransId="{18CF3257-0EDD-421C-9F09-48507BB90204}"/>
    <dgm:cxn modelId="{20C2856D-C108-4EAF-9BA9-C99D8FB011F4}" type="presOf" srcId="{4C0E2BB0-D5FB-49F9-89C0-80414B4FADD7}" destId="{5C0DD5BE-92D8-433D-A4FB-6A169D6E1638}" srcOrd="1" destOrd="0" presId="urn:microsoft.com/office/officeart/2005/8/layout/vProcess5"/>
    <dgm:cxn modelId="{89383D77-BA62-4924-8BA4-DD3246796D6E}" srcId="{7D304D9C-CF65-4031-AF0C-1196B986D450}" destId="{60B3AF30-3B68-408E-AFD6-EB2339BFC122}" srcOrd="0" destOrd="0" parTransId="{E90A4534-633D-48D8-93D0-F033FEA8B387}" sibTransId="{5F23A60F-DD5C-429C-AEFC-9444F8786826}"/>
    <dgm:cxn modelId="{4196DA82-4C7C-42C4-929C-6914AB707E60}" type="presOf" srcId="{60B3AF30-3B68-408E-AFD6-EB2339BFC122}" destId="{CB57ED5B-C6C5-40B5-960F-C00CA46AE3F1}" srcOrd="0" destOrd="0" presId="urn:microsoft.com/office/officeart/2005/8/layout/vProcess5"/>
    <dgm:cxn modelId="{355CC58B-6017-45D0-AFC3-84352A8D3827}" type="presOf" srcId="{5F23A60F-DD5C-429C-AEFC-9444F8786826}" destId="{F6B17F20-EC10-40EE-B640-828B86F2D078}" srcOrd="0" destOrd="0" presId="urn:microsoft.com/office/officeart/2005/8/layout/vProcess5"/>
    <dgm:cxn modelId="{BC367B91-B7A7-43A1-B307-C4CD8216196A}" type="presOf" srcId="{3CB3C711-099D-4581-8C23-8019A6D59E3B}" destId="{6452AA36-8B9D-4DDA-BEC8-950774E86E4B}" srcOrd="0" destOrd="0" presId="urn:microsoft.com/office/officeart/2005/8/layout/vProcess5"/>
    <dgm:cxn modelId="{4468DBA7-6FB3-4A2E-AAC9-40CCDF066432}" type="presOf" srcId="{7D304D9C-CF65-4031-AF0C-1196B986D450}" destId="{5720718A-35F6-4827-B846-94B04F4CE1D9}" srcOrd="0" destOrd="0" presId="urn:microsoft.com/office/officeart/2005/8/layout/vProcess5"/>
    <dgm:cxn modelId="{2E00C6BC-2BCC-4CD2-9938-B96DEE3D6D83}" type="presOf" srcId="{60B3AF30-3B68-408E-AFD6-EB2339BFC122}" destId="{5ECE78DB-F14A-4C21-AE8C-F9F461CEC096}" srcOrd="1" destOrd="0" presId="urn:microsoft.com/office/officeart/2005/8/layout/vProcess5"/>
    <dgm:cxn modelId="{7A3F78C8-9002-4724-888E-20DD3CF37440}" type="presOf" srcId="{A19D8BF3-217E-40EE-AEDB-69B1934A12E1}" destId="{88A9AD70-B91F-44AF-B1AC-D95BC76BAACA}" srcOrd="1" destOrd="0" presId="urn:microsoft.com/office/officeart/2005/8/layout/vProcess5"/>
    <dgm:cxn modelId="{90CA06ED-7BC6-478B-9AFE-980E26A8C3D9}" srcId="{7D304D9C-CF65-4031-AF0C-1196B986D450}" destId="{4C0E2BB0-D5FB-49F9-89C0-80414B4FADD7}" srcOrd="1" destOrd="0" parTransId="{8846F850-9CD5-4BCE-A97F-D59331A80603}" sibTransId="{3CB3C711-099D-4581-8C23-8019A6D59E3B}"/>
    <dgm:cxn modelId="{362DF5FC-4C12-430C-8391-7E5A4A3F4536}" type="presOf" srcId="{A19D8BF3-217E-40EE-AEDB-69B1934A12E1}" destId="{285DB8E1-875B-4145-B485-4510373CB20B}" srcOrd="0" destOrd="0" presId="urn:microsoft.com/office/officeart/2005/8/layout/vProcess5"/>
    <dgm:cxn modelId="{A24FBEFD-72E5-4EF3-AA2F-CF59A40F7154}" type="presParOf" srcId="{5720718A-35F6-4827-B846-94B04F4CE1D9}" destId="{3C0BF76C-10B9-466B-8609-6EFBFA189EF7}" srcOrd="0" destOrd="0" presId="urn:microsoft.com/office/officeart/2005/8/layout/vProcess5"/>
    <dgm:cxn modelId="{7278CD6C-2C1D-4976-A795-803BA08AC620}" type="presParOf" srcId="{5720718A-35F6-4827-B846-94B04F4CE1D9}" destId="{CB57ED5B-C6C5-40B5-960F-C00CA46AE3F1}" srcOrd="1" destOrd="0" presId="urn:microsoft.com/office/officeart/2005/8/layout/vProcess5"/>
    <dgm:cxn modelId="{6513430A-D6C8-4394-A696-9E0B9E051A79}" type="presParOf" srcId="{5720718A-35F6-4827-B846-94B04F4CE1D9}" destId="{7499B99A-29CA-49F2-B25E-BFC1E7A5A66D}" srcOrd="2" destOrd="0" presId="urn:microsoft.com/office/officeart/2005/8/layout/vProcess5"/>
    <dgm:cxn modelId="{756A40BD-DCE7-47E5-96D7-2AC0FE6F7043}" type="presParOf" srcId="{5720718A-35F6-4827-B846-94B04F4CE1D9}" destId="{285DB8E1-875B-4145-B485-4510373CB20B}" srcOrd="3" destOrd="0" presId="urn:microsoft.com/office/officeart/2005/8/layout/vProcess5"/>
    <dgm:cxn modelId="{21B8A092-0DDD-4D4C-BB83-45E1A2929E9A}" type="presParOf" srcId="{5720718A-35F6-4827-B846-94B04F4CE1D9}" destId="{F6B17F20-EC10-40EE-B640-828B86F2D078}" srcOrd="4" destOrd="0" presId="urn:microsoft.com/office/officeart/2005/8/layout/vProcess5"/>
    <dgm:cxn modelId="{8E76090A-55C6-44B2-8F0D-3FC0737AD8D6}" type="presParOf" srcId="{5720718A-35F6-4827-B846-94B04F4CE1D9}" destId="{6452AA36-8B9D-4DDA-BEC8-950774E86E4B}" srcOrd="5" destOrd="0" presId="urn:microsoft.com/office/officeart/2005/8/layout/vProcess5"/>
    <dgm:cxn modelId="{192A4E5D-F3BC-44C9-9FC4-D05ED986294B}" type="presParOf" srcId="{5720718A-35F6-4827-B846-94B04F4CE1D9}" destId="{5ECE78DB-F14A-4C21-AE8C-F9F461CEC096}" srcOrd="6" destOrd="0" presId="urn:microsoft.com/office/officeart/2005/8/layout/vProcess5"/>
    <dgm:cxn modelId="{28954E41-C2FE-47AD-A67C-52776B206004}" type="presParOf" srcId="{5720718A-35F6-4827-B846-94B04F4CE1D9}" destId="{5C0DD5BE-92D8-433D-A4FB-6A169D6E1638}" srcOrd="7" destOrd="0" presId="urn:microsoft.com/office/officeart/2005/8/layout/vProcess5"/>
    <dgm:cxn modelId="{5B5DC38B-6FDF-46A6-B203-EF1187F4FFA7}" type="presParOf" srcId="{5720718A-35F6-4827-B846-94B04F4CE1D9}" destId="{88A9AD70-B91F-44AF-B1AC-D95BC76BAA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ED5B-C6C5-40B5-960F-C00CA46AE3F1}">
      <dsp:nvSpPr>
        <dsp:cNvPr id="0" name=""/>
        <dsp:cNvSpPr/>
      </dsp:nvSpPr>
      <dsp:spPr>
        <a:xfrm>
          <a:off x="0" y="0"/>
          <a:ext cx="6662056" cy="13977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and implementation of a new v</a:t>
          </a:r>
          <a:r>
            <a:rPr lang="en-US" sz="1800" b="0" i="0" kern="1200" baseline="0"/>
            <a:t>ideo adapter that is compliant with the latest video codec and can be flexibly deployed in virtualised 5G networks </a:t>
          </a:r>
          <a:r>
            <a:rPr lang="en-ID" sz="1800" b="0" i="0" kern="1200" baseline="0"/>
            <a:t>as a VNF (Virtual Network Function)</a:t>
          </a:r>
          <a:endParaRPr lang="en-US" sz="1800" kern="1200"/>
        </a:p>
      </dsp:txBody>
      <dsp:txXfrm>
        <a:off x="40938" y="40938"/>
        <a:ext cx="5153801" cy="1315849"/>
      </dsp:txXfrm>
    </dsp:sp>
    <dsp:sp modelId="{7499B99A-29CA-49F2-B25E-BFC1E7A5A66D}">
      <dsp:nvSpPr>
        <dsp:cNvPr id="0" name=""/>
        <dsp:cNvSpPr/>
      </dsp:nvSpPr>
      <dsp:spPr>
        <a:xfrm>
          <a:off x="587828" y="1630680"/>
          <a:ext cx="6662056" cy="13977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Proposed video adapter </a:t>
          </a:r>
          <a:r>
            <a:rPr lang="en-US" sz="2000" b="0" i="0" kern="1200" baseline="0"/>
            <a:t>acts as a complete stack of VNFs to handle massive </a:t>
          </a:r>
          <a:r>
            <a:rPr lang="en-ID" sz="2000" b="0" i="0" kern="1200" baseline="0"/>
            <a:t>video traffic effectively</a:t>
          </a:r>
          <a:endParaRPr lang="en-US" sz="2000" kern="1200"/>
        </a:p>
      </dsp:txBody>
      <dsp:txXfrm>
        <a:off x="628766" y="1671618"/>
        <a:ext cx="5083830" cy="1315849"/>
      </dsp:txXfrm>
    </dsp:sp>
    <dsp:sp modelId="{285DB8E1-875B-4145-B485-4510373CB20B}">
      <dsp:nvSpPr>
        <dsp:cNvPr id="0" name=""/>
        <dsp:cNvSpPr/>
      </dsp:nvSpPr>
      <dsp:spPr>
        <a:xfrm>
          <a:off x="1175657" y="3261360"/>
          <a:ext cx="6662056" cy="13977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Proposed video adapter alleviates network congestion without compromising the quality </a:t>
          </a:r>
          <a:r>
            <a:rPr lang="en-ID" sz="2000" b="0" i="0" kern="1200" baseline="0"/>
            <a:t>of the services offered</a:t>
          </a:r>
          <a:endParaRPr lang="en-US" sz="2000" kern="1200"/>
        </a:p>
      </dsp:txBody>
      <dsp:txXfrm>
        <a:off x="1216595" y="3302298"/>
        <a:ext cx="5083830" cy="1315849"/>
      </dsp:txXfrm>
    </dsp:sp>
    <dsp:sp modelId="{F6B17F20-EC10-40EE-B640-828B86F2D078}">
      <dsp:nvSpPr>
        <dsp:cNvPr id="0" name=""/>
        <dsp:cNvSpPr/>
      </dsp:nvSpPr>
      <dsp:spPr>
        <a:xfrm>
          <a:off x="5753535" y="1059942"/>
          <a:ext cx="908521" cy="9085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57952" y="1059942"/>
        <a:ext cx="499687" cy="683662"/>
      </dsp:txXfrm>
    </dsp:sp>
    <dsp:sp modelId="{6452AA36-8B9D-4DDA-BEC8-950774E86E4B}">
      <dsp:nvSpPr>
        <dsp:cNvPr id="0" name=""/>
        <dsp:cNvSpPr/>
      </dsp:nvSpPr>
      <dsp:spPr>
        <a:xfrm>
          <a:off x="6341363" y="2681303"/>
          <a:ext cx="908521" cy="9085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45780" y="2681303"/>
        <a:ext cx="499687" cy="68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885E2-10E4-4F18-A45F-4CB019DAE418}" type="datetimeFigureOut">
              <a:rPr lang="en-ID" smtClean="0"/>
              <a:t>05/04/2025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132-9E3B-4774-93B7-940713CF84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F132-9E3B-4774-93B7-940713CF84F8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9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3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31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7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5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3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57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4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5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7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05-Apr-25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95861D-04EF-2424-552F-E969DFA6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110"/>
          <a:stretch/>
        </p:blipFill>
        <p:spPr>
          <a:xfrm>
            <a:off x="20" y="-8466"/>
            <a:ext cx="9143980" cy="6866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ECABF-E5B5-D3B9-431B-64D49336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Real-Time Video Adaptation in Virtualised 5G Networks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E791-0CE1-76FA-D8B0-DCB372AC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199"/>
            <a:ext cx="7677150" cy="141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Research papers study by: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Hazilky Muna Putra M11302811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Jalu Veda M11302824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09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78FD-49EB-FA96-9029-91174391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34943" cy="1325563"/>
          </a:xfrm>
        </p:spPr>
        <p:txBody>
          <a:bodyPr/>
          <a:lstStyle/>
          <a:p>
            <a:r>
              <a:rPr lang="en-US"/>
              <a:t>Accumulative Bandwidth Saved per Second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D28DB-A9CA-A6D4-8AB7-EAD3C7BB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690688"/>
            <a:ext cx="8284028" cy="48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7473-679D-200E-BE49-8E3FBCE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2286" cy="1325563"/>
          </a:xfrm>
        </p:spPr>
        <p:txBody>
          <a:bodyPr/>
          <a:lstStyle/>
          <a:p>
            <a:r>
              <a:rPr lang="en-US"/>
              <a:t>Conclusion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B2221-D775-AF4B-6B34-1D15E8637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58511"/>
              </p:ext>
            </p:extLst>
          </p:nvPr>
        </p:nvGraphicFramePr>
        <p:xfrm>
          <a:off x="653143" y="1502229"/>
          <a:ext cx="7837714" cy="465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22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759E-E5B7-3228-6368-4096A9D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089D-F9A7-9672-F3C9-6C47343A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58"/>
            <a:ext cx="7391400" cy="4724400"/>
          </a:xfrm>
        </p:spPr>
        <p:txBody>
          <a:bodyPr>
            <a:normAutofit fontScale="92500" lnSpcReduction="10000"/>
          </a:bodyPr>
          <a:lstStyle/>
          <a:p>
            <a:r>
              <a:rPr lang="en-ID"/>
              <a:t>P. Salva-Garcia, J. M. Alcaraz-Calero, Q. Wang, M. Barros and A. Gavras, "</a:t>
            </a:r>
            <a:r>
              <a:rPr lang="en-ID" b="1"/>
              <a:t>Real-Time Video Adaptation in Virtualised 5G Networks</a:t>
            </a:r>
            <a:r>
              <a:rPr lang="en-ID"/>
              <a:t>," 2019 IEEE 44th Conference on Local Computer Networks (LCN), Osnabrueck, Germany, 2019</a:t>
            </a:r>
          </a:p>
          <a:p>
            <a:pPr marL="0" indent="0">
              <a:buNone/>
            </a:pPr>
            <a:endParaRPr lang="en-ID"/>
          </a:p>
          <a:p>
            <a:r>
              <a:rPr lang="en-ID"/>
              <a:t>O. Awobuluyi, J. Nightingale, Q. Wang and J. M. Alcaraz-Calero, "</a:t>
            </a:r>
            <a:r>
              <a:rPr lang="en-ID" b="1"/>
              <a:t>Video Quality in 5G Networks: Context-Aware QoE Management in the SDN Control Plane</a:t>
            </a:r>
            <a:r>
              <a:rPr lang="en-ID"/>
              <a:t>," 2015 IEEE International Conference on Computer and Information Technology; Ubiquitous Computing and Communications; Dependable, Autonomic and Secure Computing; Pervasive Intelligence and Computing, Liverpool, UK, 2015</a:t>
            </a:r>
          </a:p>
        </p:txBody>
      </p:sp>
    </p:spTree>
    <p:extLst>
      <p:ext uri="{BB962C8B-B14F-4D97-AF65-F5344CB8AC3E}">
        <p14:creationId xmlns:p14="http://schemas.microsoft.com/office/powerpoint/2010/main" val="317874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783CD-8D4B-88FE-A66E-82AB6D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AD64-2C0B-AA63-37FC-84CB9940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0009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100" kern="1200"/>
              <a:t>Video streaming has </a:t>
            </a:r>
            <a:r>
              <a:rPr lang="en-US" sz="2100" b="1" kern="1200"/>
              <a:t>dominated</a:t>
            </a:r>
            <a:r>
              <a:rPr lang="en-US" sz="2100" kern="1200"/>
              <a:t> the network traffic </a:t>
            </a:r>
          </a:p>
          <a:p>
            <a:endParaRPr lang="en-US" sz="2100"/>
          </a:p>
          <a:p>
            <a:endParaRPr lang="en-US" sz="2100" kern="1200"/>
          </a:p>
          <a:p>
            <a:endParaRPr lang="en-US" sz="2100" kern="1200"/>
          </a:p>
          <a:p>
            <a:r>
              <a:rPr lang="en-US" sz="2100"/>
              <a:t>Causes </a:t>
            </a:r>
            <a:r>
              <a:rPr lang="en-US" sz="2100" b="1"/>
              <a:t>h</a:t>
            </a:r>
            <a:r>
              <a:rPr lang="en-US" sz="2100" b="1" kern="1200"/>
              <a:t>eavy </a:t>
            </a:r>
            <a:r>
              <a:rPr lang="en-US" sz="2100" b="1"/>
              <a:t>traffic load</a:t>
            </a:r>
            <a:r>
              <a:rPr lang="en-US" sz="2100"/>
              <a:t> to the network and thus downgrades the overall performance in </a:t>
            </a:r>
            <a:r>
              <a:rPr lang="en-ID" sz="2100"/>
              <a:t>the 5G system</a:t>
            </a:r>
            <a:endParaRPr lang="en-US" sz="2100" kern="1200"/>
          </a:p>
          <a:p>
            <a:pPr marL="0" indent="0">
              <a:buNone/>
            </a:pPr>
            <a:endParaRPr lang="en-US" sz="2100" kern="1200"/>
          </a:p>
          <a:p>
            <a:endParaRPr lang="en-US" sz="2100" kern="1200"/>
          </a:p>
        </p:txBody>
      </p:sp>
      <p:pic>
        <p:nvPicPr>
          <p:cNvPr id="38" name="Picture 37" descr="A person using a machine&#10;&#10;AI-generated content may be incorrect.">
            <a:extLst>
              <a:ext uri="{FF2B5EF4-FFF2-40B4-BE49-F238E27FC236}">
                <a16:creationId xmlns:a16="http://schemas.microsoft.com/office/drawing/2014/main" id="{7EE95D70-C6E8-86F2-607B-926B1F1B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9" r="996" b="-3"/>
          <a:stretch/>
        </p:blipFill>
        <p:spPr>
          <a:xfrm>
            <a:off x="4729355" y="3067558"/>
            <a:ext cx="4414645" cy="3790443"/>
          </a:xfrm>
          <a:custGeom>
            <a:avLst/>
            <a:gdLst/>
            <a:ahLst/>
            <a:cxnLst/>
            <a:rect l="l" t="t" r="r" b="b"/>
            <a:pathLst>
              <a:path w="5886193" h="3790443">
                <a:moveTo>
                  <a:pt x="3579591" y="0"/>
                </a:moveTo>
                <a:cubicBezTo>
                  <a:pt x="4444509" y="0"/>
                  <a:pt x="5237781" y="306756"/>
                  <a:pt x="5856546" y="817406"/>
                </a:cubicBezTo>
                <a:lnTo>
                  <a:pt x="5886193" y="844351"/>
                </a:lnTo>
                <a:lnTo>
                  <a:pt x="5886193" y="3790443"/>
                </a:lnTo>
                <a:lnTo>
                  <a:pt x="6662" y="3790443"/>
                </a:lnTo>
                <a:lnTo>
                  <a:pt x="0" y="3579594"/>
                </a:lnTo>
                <a:cubicBezTo>
                  <a:pt x="0" y="1602640"/>
                  <a:pt x="1602640" y="0"/>
                  <a:pt x="3579591" y="0"/>
                </a:cubicBezTo>
                <a:close/>
              </a:path>
            </a:pathLst>
          </a:custGeom>
        </p:spPr>
      </p:pic>
      <p:sp>
        <p:nvSpPr>
          <p:cNvPr id="143" name="Arc 14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 descr="Hands holding a tablet with a device in the background&#10;&#10;AI-generated content may be incorrect.">
            <a:extLst>
              <a:ext uri="{FF2B5EF4-FFF2-40B4-BE49-F238E27FC236}">
                <a16:creationId xmlns:a16="http://schemas.microsoft.com/office/drawing/2014/main" id="{D2C3F393-0F86-6BB9-D0B3-3DC2B5950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7" r="22291" b="4"/>
          <a:stretch/>
        </p:blipFill>
        <p:spPr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29" name="Picture 28" descr="Cars on the road with cars and buses&#10;&#10;AI-generated content may be incorrect.">
            <a:extLst>
              <a:ext uri="{FF2B5EF4-FFF2-40B4-BE49-F238E27FC236}">
                <a16:creationId xmlns:a16="http://schemas.microsoft.com/office/drawing/2014/main" id="{27341920-1C7A-66DD-DDF3-05698E77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5" r="33408"/>
          <a:stretch/>
        </p:blipFill>
        <p:spPr>
          <a:xfrm>
            <a:off x="7748835" y="139794"/>
            <a:ext cx="1395165" cy="2927764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89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video processing process&#10;&#10;AI-generated content may be incorrect.">
            <a:extLst>
              <a:ext uri="{FF2B5EF4-FFF2-40B4-BE49-F238E27FC236}">
                <a16:creationId xmlns:a16="http://schemas.microsoft.com/office/drawing/2014/main" id="{F485CF29-C0E5-B005-C872-9E3EAF9C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5" y="705304"/>
            <a:ext cx="8154129" cy="29558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724B-5805-BDEE-24BC-E2A27B5F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26" y="3998019"/>
            <a:ext cx="4787224" cy="2216512"/>
          </a:xfrm>
        </p:spPr>
        <p:txBody>
          <a:bodyPr>
            <a:normAutofit/>
          </a:bodyPr>
          <a:lstStyle/>
          <a:p>
            <a:pPr algn="l"/>
            <a:r>
              <a:rPr lang="en-US"/>
              <a:t>E</a:t>
            </a:r>
            <a:r>
              <a:rPr lang="en-US" b="0" i="0" u="none" strike="noStrike" baseline="0"/>
              <a:t>xisting video tools can hardly recognise 5G traffic or cope with the latest video codec (e.g., </a:t>
            </a:r>
            <a:r>
              <a:rPr lang="en-ID" b="0" i="0" u="none" strike="noStrike" baseline="0"/>
              <a:t>H.265/HEVC) in the virtualised 5G environment</a:t>
            </a:r>
            <a:endParaRPr lang="en-ID"/>
          </a:p>
          <a:p>
            <a:endParaRPr lang="en-ID" sz="2100"/>
          </a:p>
        </p:txBody>
      </p:sp>
    </p:spTree>
    <p:extLst>
      <p:ext uri="{BB962C8B-B14F-4D97-AF65-F5344CB8AC3E}">
        <p14:creationId xmlns:p14="http://schemas.microsoft.com/office/powerpoint/2010/main" val="13106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AF28-306D-A982-5E2B-7DB5D6799A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It is essential to design a new video adapter with the ability to parse the 5G traffic and process video encoded by the latest codec</a:t>
            </a:r>
          </a:p>
          <a:p>
            <a:pPr marL="0" indent="0">
              <a:buNone/>
            </a:pPr>
            <a:endParaRPr lang="en-ID" b="1"/>
          </a:p>
        </p:txBody>
      </p:sp>
      <p:pic>
        <p:nvPicPr>
          <p:cNvPr id="8" name="Picture 7" descr="A blue background with text and lines&#10;&#10;AI-generated content may be incorrect.">
            <a:extLst>
              <a:ext uri="{FF2B5EF4-FFF2-40B4-BE49-F238E27FC236}">
                <a16:creationId xmlns:a16="http://schemas.microsoft.com/office/drawing/2014/main" id="{7EC25786-C095-CF81-A890-9A484355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2" r="30880" b="-1"/>
          <a:stretch/>
        </p:blipFill>
        <p:spPr>
          <a:xfrm>
            <a:off x="4781190" y="758514"/>
            <a:ext cx="384167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4696411" y="687822"/>
            <a:ext cx="4103360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6420" y="921125"/>
            <a:ext cx="593266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6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16782" y="106482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86123-4E8E-2AE5-31DB-AFC761F3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849" y="961407"/>
            <a:ext cx="3848098" cy="1350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Virtualized 5G Infrastructure</a:t>
            </a:r>
          </a:p>
        </p:txBody>
      </p:sp>
      <p:pic>
        <p:nvPicPr>
          <p:cNvPr id="5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1F32A61-A859-54CB-88AC-CB9AC6F3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246" y="570531"/>
            <a:ext cx="4942114" cy="553738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809" y="5607717"/>
            <a:ext cx="385081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9857B7-8FFC-A241-7474-997013A625B1}"/>
              </a:ext>
            </a:extLst>
          </p:cNvPr>
          <p:cNvSpPr/>
          <p:nvPr/>
        </p:nvSpPr>
        <p:spPr>
          <a:xfrm>
            <a:off x="1921030" y="1064828"/>
            <a:ext cx="1778827" cy="1132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DA811-7EDA-B448-5C9B-C9DE32DA0EC8}"/>
              </a:ext>
            </a:extLst>
          </p:cNvPr>
          <p:cNvSpPr txBox="1"/>
          <p:nvPr/>
        </p:nvSpPr>
        <p:spPr>
          <a:xfrm>
            <a:off x="3885086" y="24175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Proposed vAdapter</a:t>
            </a:r>
            <a:endParaRPr lang="en-ID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E88129-BD17-E460-1489-EE95C8C82B06}"/>
              </a:ext>
            </a:extLst>
          </p:cNvPr>
          <p:cNvCxnSpPr>
            <a:endCxn id="6" idx="7"/>
          </p:cNvCxnSpPr>
          <p:nvPr/>
        </p:nvCxnSpPr>
        <p:spPr>
          <a:xfrm flipH="1">
            <a:off x="3439354" y="611088"/>
            <a:ext cx="1218696" cy="61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635C3FE-0937-2148-7698-E5E28745C445}"/>
              </a:ext>
            </a:extLst>
          </p:cNvPr>
          <p:cNvSpPr txBox="1"/>
          <p:nvPr/>
        </p:nvSpPr>
        <p:spPr>
          <a:xfrm>
            <a:off x="5094067" y="2654833"/>
            <a:ext cx="37710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/>
              <a:t>V</a:t>
            </a:r>
            <a:r>
              <a:rPr lang="en-US" sz="2200" b="0" i="0" u="none" strike="noStrike" baseline="0"/>
              <a:t>irtualized Long Term Evolution (LTE) based </a:t>
            </a:r>
            <a:r>
              <a:rPr lang="en-ID" sz="2200" b="0" i="0" u="none" strike="noStrike" baseline="0"/>
              <a:t>infrastructure</a:t>
            </a:r>
            <a:endParaRPr lang="en-ID" sz="2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B142E-4B21-E628-6894-D4B2CE1F941C}"/>
              </a:ext>
            </a:extLst>
          </p:cNvPr>
          <p:cNvSpPr txBox="1"/>
          <p:nvPr/>
        </p:nvSpPr>
        <p:spPr>
          <a:xfrm>
            <a:off x="5073185" y="4087208"/>
            <a:ext cx="35796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200"/>
              <a:t>A</a:t>
            </a:r>
            <a:r>
              <a:rPr lang="en-ID" sz="2200" b="0" i="0" u="none" strike="noStrike" baseline="0"/>
              <a:t>llows a realistic </a:t>
            </a:r>
            <a:r>
              <a:rPr lang="en-US" sz="2200" b="0" i="0" u="none" strike="noStrike" baseline="0"/>
              <a:t>analysis of video traffic in LTE-based 5G networks</a:t>
            </a:r>
            <a:endParaRPr lang="en-ID" sz="2200"/>
          </a:p>
        </p:txBody>
      </p:sp>
    </p:spTree>
    <p:extLst>
      <p:ext uri="{BB962C8B-B14F-4D97-AF65-F5344CB8AC3E}">
        <p14:creationId xmlns:p14="http://schemas.microsoft.com/office/powerpoint/2010/main" val="19956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F69B-944C-BEE9-A96D-66EB073D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Traffic in 5G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4BF14-888F-67BC-DB2F-F63067AF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35" y="1082433"/>
            <a:ext cx="8154129" cy="220161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7197C-D8A4-1D40-55C5-AEDDD15A3E8F}"/>
              </a:ext>
            </a:extLst>
          </p:cNvPr>
          <p:cNvSpPr txBox="1"/>
          <p:nvPr/>
        </p:nvSpPr>
        <p:spPr>
          <a:xfrm>
            <a:off x="3728126" y="3998019"/>
            <a:ext cx="4787224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b="0" i="0" u="none" strike="noStrike" baseline="0"/>
              <a:t>The video adapter solution proposed in this paper leverages and adapts the existing filtering mechanism BPF (BSD Packet Filter)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99787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C3F6-993E-8E3D-33B1-69A3D81A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29" y="479493"/>
            <a:ext cx="3203121" cy="1325563"/>
          </a:xfrm>
        </p:spPr>
        <p:txBody>
          <a:bodyPr>
            <a:normAutofit fontScale="90000"/>
          </a:bodyPr>
          <a:lstStyle/>
          <a:p>
            <a:r>
              <a:rPr lang="en-US" b="1"/>
              <a:t>5G Testbed Implementation</a:t>
            </a:r>
            <a:endParaRPr lang="en-ID" b="1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BDF76D21-EF59-B735-BB72-A43A200A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1" y="575366"/>
            <a:ext cx="5011260" cy="49110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4C0859-BEAB-EBAB-9B60-E0F66F43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9" y="1984443"/>
            <a:ext cx="3472542" cy="4192520"/>
          </a:xfrm>
        </p:spPr>
        <p:txBody>
          <a:bodyPr>
            <a:normAutofit/>
          </a:bodyPr>
          <a:lstStyle/>
          <a:p>
            <a:pPr algn="l"/>
            <a:r>
              <a:rPr lang="en-ID" sz="2000" b="0" i="0" u="none" strike="noStrike" baseline="0"/>
              <a:t>128 is the </a:t>
            </a:r>
            <a:r>
              <a:rPr lang="en-US" sz="2000" b="0" i="0" u="none" strike="noStrike" baseline="0"/>
              <a:t>advisable number of complex rules per vAdapterVNF without incurring packet loss or unacceptable delays/jitter</a:t>
            </a:r>
          </a:p>
          <a:p>
            <a:pPr marL="0" indent="0" algn="l">
              <a:buNone/>
            </a:pPr>
            <a:endParaRPr lang="en-US" sz="2000" b="0" i="0" u="none" strike="noStrike" baseline="0"/>
          </a:p>
          <a:p>
            <a:pPr algn="l"/>
            <a:r>
              <a:rPr lang="en-US" sz="2000" b="0" i="0" u="none" strike="noStrike" baseline="0"/>
              <a:t>12 vAdapterVNFs were needed to cope with 1536 flows generated, each one holding up to 128 filtering rules, </a:t>
            </a:r>
            <a:r>
              <a:rPr lang="en-ID" sz="2000" b="0" i="0" u="none" strike="noStrike" baseline="0"/>
              <a:t>one per flow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012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16782" y="106482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395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230806" y="70086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81285-F68C-5A27-C39F-9C4C06E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95509"/>
            <a:ext cx="3953329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 descr="A graph of a stream&#10;&#10;AI-generated content may be incorrect.">
            <a:extLst>
              <a:ext uri="{FF2B5EF4-FFF2-40B4-BE49-F238E27FC236}">
                <a16:creationId xmlns:a16="http://schemas.microsoft.com/office/drawing/2014/main" id="{6F80F046-77B3-E694-6DAC-C975778A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27" y="601811"/>
            <a:ext cx="3822653" cy="2226695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889" y="5486807"/>
            <a:ext cx="36897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4C2A9C98-87E6-1C63-0A22-0BEF42C9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11" y="3958991"/>
            <a:ext cx="3822653" cy="227447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65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F7121-2628-9DEF-F7CC-F3A89DA2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-26493"/>
            <a:ext cx="8708571" cy="518160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07CB2-151E-EF2F-8EAB-199236B9D19B}"/>
              </a:ext>
            </a:extLst>
          </p:cNvPr>
          <p:cNvSpPr txBox="1"/>
          <p:nvPr/>
        </p:nvSpPr>
        <p:spPr>
          <a:xfrm>
            <a:off x="116414" y="5180720"/>
            <a:ext cx="4787224" cy="104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Total delays are nearly constant even when the number of vAdapterVNFs are increasing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4008F-1AE4-9511-1DB9-EA25DC2C2E3A}"/>
              </a:ext>
            </a:extLst>
          </p:cNvPr>
          <p:cNvSpPr txBox="1"/>
          <p:nvPr/>
        </p:nvSpPr>
        <p:spPr>
          <a:xfrm>
            <a:off x="4571999" y="5666901"/>
            <a:ext cx="4787224" cy="104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The additions of new vAdapterVNFs </a:t>
            </a:r>
            <a:r>
              <a:rPr lang="en-US" sz="2100" b="1"/>
              <a:t>does not </a:t>
            </a:r>
            <a:r>
              <a:rPr lang="en-US" sz="2100"/>
              <a:t>affect the end-to-end delay</a:t>
            </a:r>
          </a:p>
        </p:txBody>
      </p:sp>
    </p:spTree>
    <p:extLst>
      <p:ext uri="{BB962C8B-B14F-4D97-AF65-F5344CB8AC3E}">
        <p14:creationId xmlns:p14="http://schemas.microsoft.com/office/powerpoint/2010/main" val="215770991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hronicl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404</Words>
  <Application>Microsoft Office PowerPoint</Application>
  <PresentationFormat>On-screen Show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Century Gothic</vt:lpstr>
      <vt:lpstr>ShapesVTI</vt:lpstr>
      <vt:lpstr>Real-Time Video Adaptation in Virtualised 5G Networks</vt:lpstr>
      <vt:lpstr>Introduction</vt:lpstr>
      <vt:lpstr>PowerPoint Presentation</vt:lpstr>
      <vt:lpstr>PowerPoint Presentation</vt:lpstr>
      <vt:lpstr>Virtualized 5G Infrastructure</vt:lpstr>
      <vt:lpstr>Video Traffic in 5G</vt:lpstr>
      <vt:lpstr>5G Testbed Implementation</vt:lpstr>
      <vt:lpstr>Results</vt:lpstr>
      <vt:lpstr>PowerPoint Presentation</vt:lpstr>
      <vt:lpstr>Accumulative Bandwidth Saved per Second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M11302824</dc:creator>
  <cp:lastModifiedBy>M11302824</cp:lastModifiedBy>
  <cp:revision>1</cp:revision>
  <dcterms:created xsi:type="dcterms:W3CDTF">2025-04-04T14:13:19Z</dcterms:created>
  <dcterms:modified xsi:type="dcterms:W3CDTF">2025-04-05T09:23:59Z</dcterms:modified>
</cp:coreProperties>
</file>