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4" r:id="rId7"/>
    <p:sldId id="261" r:id="rId8"/>
    <p:sldId id="265" r:id="rId9"/>
    <p:sldId id="266" r:id="rId10"/>
    <p:sldId id="267"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0261"/>
  </p:normalViewPr>
  <p:slideViewPr>
    <p:cSldViewPr snapToGrid="0">
      <p:cViewPr varScale="1">
        <p:scale>
          <a:sx n="114" d="100"/>
          <a:sy n="114" d="100"/>
        </p:scale>
        <p:origin x="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USER 1</c:v>
                </c:pt>
              </c:strCache>
            </c:strRef>
          </c:tx>
          <c:spPr>
            <a:solidFill>
              <a:schemeClr val="accent1"/>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Sheet1!$B$2:$B$11</c:f>
              <c:numCache>
                <c:formatCode>General</c:formatCode>
                <c:ptCount val="10"/>
                <c:pt idx="0">
                  <c:v>4</c:v>
                </c:pt>
                <c:pt idx="1">
                  <c:v>2</c:v>
                </c:pt>
                <c:pt idx="2">
                  <c:v>4</c:v>
                </c:pt>
                <c:pt idx="3">
                  <c:v>1</c:v>
                </c:pt>
                <c:pt idx="4">
                  <c:v>5</c:v>
                </c:pt>
                <c:pt idx="5">
                  <c:v>1</c:v>
                </c:pt>
                <c:pt idx="6">
                  <c:v>3</c:v>
                </c:pt>
                <c:pt idx="7">
                  <c:v>1</c:v>
                </c:pt>
                <c:pt idx="8">
                  <c:v>5</c:v>
                </c:pt>
                <c:pt idx="9">
                  <c:v>1</c:v>
                </c:pt>
              </c:numCache>
            </c:numRef>
          </c:val>
          <c:extLst>
            <c:ext xmlns:c16="http://schemas.microsoft.com/office/drawing/2014/chart" uri="{C3380CC4-5D6E-409C-BE32-E72D297353CC}">
              <c16:uniqueId val="{00000000-7DAE-D24D-BF34-61CBACAA715D}"/>
            </c:ext>
          </c:extLst>
        </c:ser>
        <c:ser>
          <c:idx val="1"/>
          <c:order val="1"/>
          <c:tx>
            <c:strRef>
              <c:f>Sheet1!$C$1</c:f>
              <c:strCache>
                <c:ptCount val="1"/>
                <c:pt idx="0">
                  <c:v>USER 2</c:v>
                </c:pt>
              </c:strCache>
            </c:strRef>
          </c:tx>
          <c:spPr>
            <a:solidFill>
              <a:schemeClr val="accent2"/>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Sheet1!$C$2:$C$11</c:f>
              <c:numCache>
                <c:formatCode>General</c:formatCode>
                <c:ptCount val="10"/>
                <c:pt idx="0">
                  <c:v>4</c:v>
                </c:pt>
                <c:pt idx="1">
                  <c:v>1</c:v>
                </c:pt>
                <c:pt idx="2">
                  <c:v>4</c:v>
                </c:pt>
                <c:pt idx="3">
                  <c:v>1</c:v>
                </c:pt>
                <c:pt idx="4">
                  <c:v>4</c:v>
                </c:pt>
                <c:pt idx="5">
                  <c:v>3</c:v>
                </c:pt>
                <c:pt idx="6">
                  <c:v>4</c:v>
                </c:pt>
                <c:pt idx="7">
                  <c:v>1</c:v>
                </c:pt>
                <c:pt idx="8">
                  <c:v>5</c:v>
                </c:pt>
                <c:pt idx="9">
                  <c:v>1</c:v>
                </c:pt>
              </c:numCache>
            </c:numRef>
          </c:val>
          <c:extLst>
            <c:ext xmlns:c16="http://schemas.microsoft.com/office/drawing/2014/chart" uri="{C3380CC4-5D6E-409C-BE32-E72D297353CC}">
              <c16:uniqueId val="{00000001-7DAE-D24D-BF34-61CBACAA715D}"/>
            </c:ext>
          </c:extLst>
        </c:ser>
        <c:ser>
          <c:idx val="2"/>
          <c:order val="2"/>
          <c:tx>
            <c:strRef>
              <c:f>Sheet1!$D$1</c:f>
              <c:strCache>
                <c:ptCount val="1"/>
                <c:pt idx="0">
                  <c:v>USER 3</c:v>
                </c:pt>
              </c:strCache>
            </c:strRef>
          </c:tx>
          <c:spPr>
            <a:solidFill>
              <a:schemeClr val="accent3"/>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Sheet1!$D$2:$D$11</c:f>
              <c:numCache>
                <c:formatCode>General</c:formatCode>
                <c:ptCount val="10"/>
                <c:pt idx="0">
                  <c:v>5</c:v>
                </c:pt>
                <c:pt idx="1">
                  <c:v>3</c:v>
                </c:pt>
                <c:pt idx="2">
                  <c:v>5</c:v>
                </c:pt>
                <c:pt idx="3">
                  <c:v>3</c:v>
                </c:pt>
                <c:pt idx="4">
                  <c:v>4</c:v>
                </c:pt>
                <c:pt idx="5">
                  <c:v>1</c:v>
                </c:pt>
                <c:pt idx="6">
                  <c:v>5</c:v>
                </c:pt>
                <c:pt idx="7">
                  <c:v>1</c:v>
                </c:pt>
                <c:pt idx="8">
                  <c:v>4</c:v>
                </c:pt>
                <c:pt idx="9">
                  <c:v>2</c:v>
                </c:pt>
              </c:numCache>
            </c:numRef>
          </c:val>
          <c:extLst>
            <c:ext xmlns:c16="http://schemas.microsoft.com/office/drawing/2014/chart" uri="{C3380CC4-5D6E-409C-BE32-E72D297353CC}">
              <c16:uniqueId val="{00000002-7DAE-D24D-BF34-61CBACAA715D}"/>
            </c:ext>
          </c:extLst>
        </c:ser>
        <c:ser>
          <c:idx val="3"/>
          <c:order val="3"/>
          <c:tx>
            <c:strRef>
              <c:f>Sheet1!$E$1</c:f>
              <c:strCache>
                <c:ptCount val="1"/>
                <c:pt idx="0">
                  <c:v>USER 4</c:v>
                </c:pt>
              </c:strCache>
            </c:strRef>
          </c:tx>
          <c:spPr>
            <a:solidFill>
              <a:schemeClr val="accent4"/>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Sheet1!$E$2:$E$11</c:f>
              <c:numCache>
                <c:formatCode>General</c:formatCode>
                <c:ptCount val="10"/>
                <c:pt idx="0">
                  <c:v>5</c:v>
                </c:pt>
                <c:pt idx="1">
                  <c:v>1</c:v>
                </c:pt>
                <c:pt idx="2">
                  <c:v>3</c:v>
                </c:pt>
                <c:pt idx="3">
                  <c:v>2</c:v>
                </c:pt>
                <c:pt idx="4">
                  <c:v>4</c:v>
                </c:pt>
                <c:pt idx="5">
                  <c:v>2</c:v>
                </c:pt>
                <c:pt idx="6">
                  <c:v>3</c:v>
                </c:pt>
                <c:pt idx="7">
                  <c:v>2</c:v>
                </c:pt>
                <c:pt idx="8">
                  <c:v>4</c:v>
                </c:pt>
                <c:pt idx="9">
                  <c:v>3</c:v>
                </c:pt>
              </c:numCache>
            </c:numRef>
          </c:val>
          <c:extLst>
            <c:ext xmlns:c16="http://schemas.microsoft.com/office/drawing/2014/chart" uri="{C3380CC4-5D6E-409C-BE32-E72D297353CC}">
              <c16:uniqueId val="{00000003-7DAE-D24D-BF34-61CBACAA715D}"/>
            </c:ext>
          </c:extLst>
        </c:ser>
        <c:ser>
          <c:idx val="4"/>
          <c:order val="4"/>
          <c:tx>
            <c:strRef>
              <c:f>Sheet1!$F$1</c:f>
              <c:strCache>
                <c:ptCount val="1"/>
                <c:pt idx="0">
                  <c:v>USER 5</c:v>
                </c:pt>
              </c:strCache>
            </c:strRef>
          </c:tx>
          <c:spPr>
            <a:solidFill>
              <a:schemeClr val="accent5"/>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Sheet1!$F$2:$F$11</c:f>
              <c:numCache>
                <c:formatCode>General</c:formatCode>
                <c:ptCount val="10"/>
                <c:pt idx="0">
                  <c:v>3</c:v>
                </c:pt>
                <c:pt idx="1">
                  <c:v>1</c:v>
                </c:pt>
                <c:pt idx="2">
                  <c:v>3</c:v>
                </c:pt>
                <c:pt idx="3">
                  <c:v>2</c:v>
                </c:pt>
                <c:pt idx="4">
                  <c:v>4</c:v>
                </c:pt>
                <c:pt idx="5">
                  <c:v>2</c:v>
                </c:pt>
                <c:pt idx="6">
                  <c:v>4</c:v>
                </c:pt>
                <c:pt idx="7">
                  <c:v>1</c:v>
                </c:pt>
                <c:pt idx="8">
                  <c:v>4</c:v>
                </c:pt>
                <c:pt idx="9">
                  <c:v>1</c:v>
                </c:pt>
              </c:numCache>
            </c:numRef>
          </c:val>
          <c:extLst>
            <c:ext xmlns:c16="http://schemas.microsoft.com/office/drawing/2014/chart" uri="{C3380CC4-5D6E-409C-BE32-E72D297353CC}">
              <c16:uniqueId val="{00000004-7DAE-D24D-BF34-61CBACAA715D}"/>
            </c:ext>
          </c:extLst>
        </c:ser>
        <c:ser>
          <c:idx val="5"/>
          <c:order val="5"/>
          <c:tx>
            <c:strRef>
              <c:f>Sheet1!$G$1</c:f>
              <c:strCache>
                <c:ptCount val="1"/>
                <c:pt idx="0">
                  <c:v>USER 6</c:v>
                </c:pt>
              </c:strCache>
            </c:strRef>
          </c:tx>
          <c:spPr>
            <a:solidFill>
              <a:schemeClr val="accent6"/>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Sheet1!$G$2:$G$11</c:f>
              <c:numCache>
                <c:formatCode>General</c:formatCode>
                <c:ptCount val="10"/>
                <c:pt idx="0">
                  <c:v>4</c:v>
                </c:pt>
                <c:pt idx="1">
                  <c:v>1</c:v>
                </c:pt>
                <c:pt idx="2">
                  <c:v>4</c:v>
                </c:pt>
                <c:pt idx="3">
                  <c:v>1</c:v>
                </c:pt>
                <c:pt idx="4">
                  <c:v>5</c:v>
                </c:pt>
                <c:pt idx="5">
                  <c:v>1</c:v>
                </c:pt>
                <c:pt idx="6">
                  <c:v>4</c:v>
                </c:pt>
                <c:pt idx="7">
                  <c:v>2</c:v>
                </c:pt>
                <c:pt idx="8">
                  <c:v>5</c:v>
                </c:pt>
                <c:pt idx="9">
                  <c:v>3</c:v>
                </c:pt>
              </c:numCache>
            </c:numRef>
          </c:val>
          <c:extLst>
            <c:ext xmlns:c16="http://schemas.microsoft.com/office/drawing/2014/chart" uri="{C3380CC4-5D6E-409C-BE32-E72D297353CC}">
              <c16:uniqueId val="{00000005-7DAE-D24D-BF34-61CBACAA715D}"/>
            </c:ext>
          </c:extLst>
        </c:ser>
        <c:dLbls>
          <c:showLegendKey val="0"/>
          <c:showVal val="0"/>
          <c:showCatName val="0"/>
          <c:showSerName val="0"/>
          <c:showPercent val="0"/>
          <c:showBubbleSize val="0"/>
        </c:dLbls>
        <c:gapWidth val="219"/>
        <c:overlap val="-27"/>
        <c:axId val="1676046415"/>
        <c:axId val="1675779647"/>
      </c:barChart>
      <c:catAx>
        <c:axId val="1676046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5779647"/>
        <c:crosses val="autoZero"/>
        <c:auto val="1"/>
        <c:lblAlgn val="ctr"/>
        <c:lblOffset val="100"/>
        <c:noMultiLvlLbl val="0"/>
      </c:catAx>
      <c:valAx>
        <c:axId val="16757796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6046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USER 1</c:v>
                </c:pt>
              </c:strCache>
            </c:strRef>
          </c:tx>
          <c:spPr>
            <a:solidFill>
              <a:schemeClr val="accent1"/>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Sheet1!$B$2:$B$11</c:f>
              <c:numCache>
                <c:formatCode>General</c:formatCode>
                <c:ptCount val="10"/>
                <c:pt idx="0">
                  <c:v>5</c:v>
                </c:pt>
                <c:pt idx="1">
                  <c:v>2</c:v>
                </c:pt>
                <c:pt idx="2">
                  <c:v>3</c:v>
                </c:pt>
                <c:pt idx="3">
                  <c:v>1</c:v>
                </c:pt>
                <c:pt idx="4">
                  <c:v>4</c:v>
                </c:pt>
                <c:pt idx="5">
                  <c:v>1</c:v>
                </c:pt>
                <c:pt idx="6">
                  <c:v>5</c:v>
                </c:pt>
                <c:pt idx="7">
                  <c:v>1</c:v>
                </c:pt>
                <c:pt idx="8">
                  <c:v>4</c:v>
                </c:pt>
                <c:pt idx="9">
                  <c:v>1</c:v>
                </c:pt>
              </c:numCache>
            </c:numRef>
          </c:val>
          <c:extLst>
            <c:ext xmlns:c16="http://schemas.microsoft.com/office/drawing/2014/chart" uri="{C3380CC4-5D6E-409C-BE32-E72D297353CC}">
              <c16:uniqueId val="{00000000-89AB-AB4B-BCCD-1B444F2AB8A5}"/>
            </c:ext>
          </c:extLst>
        </c:ser>
        <c:ser>
          <c:idx val="1"/>
          <c:order val="1"/>
          <c:tx>
            <c:strRef>
              <c:f>Sheet1!$C$1</c:f>
              <c:strCache>
                <c:ptCount val="1"/>
                <c:pt idx="0">
                  <c:v>USER 2</c:v>
                </c:pt>
              </c:strCache>
            </c:strRef>
          </c:tx>
          <c:spPr>
            <a:solidFill>
              <a:schemeClr val="accent2"/>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Sheet1!$C$2:$C$11</c:f>
              <c:numCache>
                <c:formatCode>General</c:formatCode>
                <c:ptCount val="10"/>
                <c:pt idx="0">
                  <c:v>4</c:v>
                </c:pt>
                <c:pt idx="1">
                  <c:v>1</c:v>
                </c:pt>
                <c:pt idx="2">
                  <c:v>5</c:v>
                </c:pt>
                <c:pt idx="3">
                  <c:v>1</c:v>
                </c:pt>
                <c:pt idx="4">
                  <c:v>4</c:v>
                </c:pt>
                <c:pt idx="5">
                  <c:v>1</c:v>
                </c:pt>
                <c:pt idx="6">
                  <c:v>4</c:v>
                </c:pt>
                <c:pt idx="7">
                  <c:v>1</c:v>
                </c:pt>
                <c:pt idx="8">
                  <c:v>4</c:v>
                </c:pt>
                <c:pt idx="9">
                  <c:v>1</c:v>
                </c:pt>
              </c:numCache>
            </c:numRef>
          </c:val>
          <c:extLst>
            <c:ext xmlns:c16="http://schemas.microsoft.com/office/drawing/2014/chart" uri="{C3380CC4-5D6E-409C-BE32-E72D297353CC}">
              <c16:uniqueId val="{00000001-89AB-AB4B-BCCD-1B444F2AB8A5}"/>
            </c:ext>
          </c:extLst>
        </c:ser>
        <c:ser>
          <c:idx val="2"/>
          <c:order val="2"/>
          <c:tx>
            <c:strRef>
              <c:f>Sheet1!$D$1</c:f>
              <c:strCache>
                <c:ptCount val="1"/>
                <c:pt idx="0">
                  <c:v>USER 3</c:v>
                </c:pt>
              </c:strCache>
            </c:strRef>
          </c:tx>
          <c:spPr>
            <a:solidFill>
              <a:schemeClr val="accent3"/>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Sheet1!$D$2:$D$11</c:f>
              <c:numCache>
                <c:formatCode>General</c:formatCode>
                <c:ptCount val="10"/>
                <c:pt idx="0">
                  <c:v>4</c:v>
                </c:pt>
                <c:pt idx="1">
                  <c:v>3</c:v>
                </c:pt>
                <c:pt idx="2">
                  <c:v>5</c:v>
                </c:pt>
                <c:pt idx="3">
                  <c:v>1</c:v>
                </c:pt>
                <c:pt idx="4">
                  <c:v>4</c:v>
                </c:pt>
                <c:pt idx="5">
                  <c:v>2</c:v>
                </c:pt>
                <c:pt idx="6">
                  <c:v>5</c:v>
                </c:pt>
                <c:pt idx="7">
                  <c:v>2</c:v>
                </c:pt>
                <c:pt idx="8">
                  <c:v>5</c:v>
                </c:pt>
                <c:pt idx="9">
                  <c:v>2</c:v>
                </c:pt>
              </c:numCache>
            </c:numRef>
          </c:val>
          <c:extLst>
            <c:ext xmlns:c16="http://schemas.microsoft.com/office/drawing/2014/chart" uri="{C3380CC4-5D6E-409C-BE32-E72D297353CC}">
              <c16:uniqueId val="{00000002-89AB-AB4B-BCCD-1B444F2AB8A5}"/>
            </c:ext>
          </c:extLst>
        </c:ser>
        <c:ser>
          <c:idx val="3"/>
          <c:order val="3"/>
          <c:tx>
            <c:strRef>
              <c:f>Sheet1!$E$1</c:f>
              <c:strCache>
                <c:ptCount val="1"/>
                <c:pt idx="0">
                  <c:v>USER 4</c:v>
                </c:pt>
              </c:strCache>
            </c:strRef>
          </c:tx>
          <c:spPr>
            <a:solidFill>
              <a:schemeClr val="accent4"/>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Sheet1!$E$2:$E$11</c:f>
              <c:numCache>
                <c:formatCode>General</c:formatCode>
                <c:ptCount val="10"/>
                <c:pt idx="0">
                  <c:v>4</c:v>
                </c:pt>
                <c:pt idx="1">
                  <c:v>1</c:v>
                </c:pt>
                <c:pt idx="2">
                  <c:v>4</c:v>
                </c:pt>
                <c:pt idx="3">
                  <c:v>1</c:v>
                </c:pt>
                <c:pt idx="4">
                  <c:v>5</c:v>
                </c:pt>
                <c:pt idx="5">
                  <c:v>1</c:v>
                </c:pt>
                <c:pt idx="6">
                  <c:v>3</c:v>
                </c:pt>
                <c:pt idx="7">
                  <c:v>1</c:v>
                </c:pt>
                <c:pt idx="8">
                  <c:v>5</c:v>
                </c:pt>
                <c:pt idx="9">
                  <c:v>1</c:v>
                </c:pt>
              </c:numCache>
            </c:numRef>
          </c:val>
          <c:extLst>
            <c:ext xmlns:c16="http://schemas.microsoft.com/office/drawing/2014/chart" uri="{C3380CC4-5D6E-409C-BE32-E72D297353CC}">
              <c16:uniqueId val="{00000003-89AB-AB4B-BCCD-1B444F2AB8A5}"/>
            </c:ext>
          </c:extLst>
        </c:ser>
        <c:ser>
          <c:idx val="4"/>
          <c:order val="4"/>
          <c:tx>
            <c:strRef>
              <c:f>Sheet1!$F$1</c:f>
              <c:strCache>
                <c:ptCount val="1"/>
                <c:pt idx="0">
                  <c:v>USER 5</c:v>
                </c:pt>
              </c:strCache>
            </c:strRef>
          </c:tx>
          <c:spPr>
            <a:solidFill>
              <a:schemeClr val="accent5"/>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Sheet1!$F$2:$F$11</c:f>
              <c:numCache>
                <c:formatCode>General</c:formatCode>
                <c:ptCount val="10"/>
                <c:pt idx="0">
                  <c:v>5</c:v>
                </c:pt>
                <c:pt idx="1">
                  <c:v>2</c:v>
                </c:pt>
                <c:pt idx="2">
                  <c:v>4</c:v>
                </c:pt>
                <c:pt idx="3">
                  <c:v>1</c:v>
                </c:pt>
                <c:pt idx="4">
                  <c:v>5</c:v>
                </c:pt>
                <c:pt idx="5">
                  <c:v>1</c:v>
                </c:pt>
                <c:pt idx="6">
                  <c:v>3</c:v>
                </c:pt>
                <c:pt idx="7">
                  <c:v>2</c:v>
                </c:pt>
                <c:pt idx="8">
                  <c:v>4</c:v>
                </c:pt>
                <c:pt idx="9">
                  <c:v>1</c:v>
                </c:pt>
              </c:numCache>
            </c:numRef>
          </c:val>
          <c:extLst>
            <c:ext xmlns:c16="http://schemas.microsoft.com/office/drawing/2014/chart" uri="{C3380CC4-5D6E-409C-BE32-E72D297353CC}">
              <c16:uniqueId val="{00000004-89AB-AB4B-BCCD-1B444F2AB8A5}"/>
            </c:ext>
          </c:extLst>
        </c:ser>
        <c:ser>
          <c:idx val="5"/>
          <c:order val="5"/>
          <c:tx>
            <c:strRef>
              <c:f>Sheet1!$G$1</c:f>
              <c:strCache>
                <c:ptCount val="1"/>
                <c:pt idx="0">
                  <c:v>USER 6</c:v>
                </c:pt>
              </c:strCache>
            </c:strRef>
          </c:tx>
          <c:spPr>
            <a:solidFill>
              <a:schemeClr val="accent6"/>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Sheet1!$G$2:$G$11</c:f>
              <c:numCache>
                <c:formatCode>General</c:formatCode>
                <c:ptCount val="10"/>
                <c:pt idx="0">
                  <c:v>3</c:v>
                </c:pt>
                <c:pt idx="1">
                  <c:v>2</c:v>
                </c:pt>
                <c:pt idx="2">
                  <c:v>3</c:v>
                </c:pt>
                <c:pt idx="3">
                  <c:v>2</c:v>
                </c:pt>
                <c:pt idx="4">
                  <c:v>3</c:v>
                </c:pt>
                <c:pt idx="5">
                  <c:v>3</c:v>
                </c:pt>
                <c:pt idx="6">
                  <c:v>5</c:v>
                </c:pt>
                <c:pt idx="7">
                  <c:v>1</c:v>
                </c:pt>
                <c:pt idx="8">
                  <c:v>5</c:v>
                </c:pt>
                <c:pt idx="9">
                  <c:v>1</c:v>
                </c:pt>
              </c:numCache>
            </c:numRef>
          </c:val>
          <c:extLst>
            <c:ext xmlns:c16="http://schemas.microsoft.com/office/drawing/2014/chart" uri="{C3380CC4-5D6E-409C-BE32-E72D297353CC}">
              <c16:uniqueId val="{00000005-89AB-AB4B-BCCD-1B444F2AB8A5}"/>
            </c:ext>
          </c:extLst>
        </c:ser>
        <c:dLbls>
          <c:showLegendKey val="0"/>
          <c:showVal val="0"/>
          <c:showCatName val="0"/>
          <c:showSerName val="0"/>
          <c:showPercent val="0"/>
          <c:showBubbleSize val="0"/>
        </c:dLbls>
        <c:gapWidth val="219"/>
        <c:overlap val="-27"/>
        <c:axId val="1676205487"/>
        <c:axId val="1676211935"/>
      </c:barChart>
      <c:catAx>
        <c:axId val="1676205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6211935"/>
        <c:crosses val="autoZero"/>
        <c:auto val="1"/>
        <c:lblAlgn val="ctr"/>
        <c:lblOffset val="100"/>
        <c:noMultiLvlLbl val="0"/>
      </c:catAx>
      <c:valAx>
        <c:axId val="16762119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62054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user 1</c:v>
                </c:pt>
              </c:strCache>
            </c:strRef>
          </c:tx>
          <c:spPr>
            <a:solidFill>
              <a:schemeClr val="accent1"/>
            </a:solidFill>
            <a:ln>
              <a:noFill/>
            </a:ln>
            <a:effectLst/>
          </c:spPr>
          <c:invertIfNegative val="0"/>
          <c:cat>
            <c:strRef>
              <c:f>Sheet1!$A$2:$A$10</c:f>
              <c:strCache>
                <c:ptCount val="5"/>
                <c:pt idx="0">
                  <c:v>rating 1</c:v>
                </c:pt>
                <c:pt idx="1">
                  <c:v>rating 2</c:v>
                </c:pt>
                <c:pt idx="2">
                  <c:v>rating 3</c:v>
                </c:pt>
                <c:pt idx="3">
                  <c:v>rating 4</c:v>
                </c:pt>
                <c:pt idx="4">
                  <c:v>rating 5</c:v>
                </c:pt>
              </c:strCache>
            </c:strRef>
          </c:cat>
          <c:val>
            <c:numRef>
              <c:f>Sheet1!$B$2:$B$10</c:f>
              <c:numCache>
                <c:formatCode>General</c:formatCode>
                <c:ptCount val="9"/>
                <c:pt idx="4">
                  <c:v>5</c:v>
                </c:pt>
              </c:numCache>
            </c:numRef>
          </c:val>
          <c:extLst>
            <c:ext xmlns:c16="http://schemas.microsoft.com/office/drawing/2014/chart" uri="{C3380CC4-5D6E-409C-BE32-E72D297353CC}">
              <c16:uniqueId val="{00000000-FE6F-DE4E-A50B-E25414AEE14A}"/>
            </c:ext>
          </c:extLst>
        </c:ser>
        <c:ser>
          <c:idx val="1"/>
          <c:order val="1"/>
          <c:tx>
            <c:strRef>
              <c:f>Sheet1!$C$1</c:f>
              <c:strCache>
                <c:ptCount val="1"/>
                <c:pt idx="0">
                  <c:v>user 2</c:v>
                </c:pt>
              </c:strCache>
            </c:strRef>
          </c:tx>
          <c:spPr>
            <a:solidFill>
              <a:schemeClr val="accent2"/>
            </a:solidFill>
            <a:ln>
              <a:noFill/>
            </a:ln>
            <a:effectLst/>
          </c:spPr>
          <c:invertIfNegative val="0"/>
          <c:cat>
            <c:strRef>
              <c:f>Sheet1!$A$2:$A$10</c:f>
              <c:strCache>
                <c:ptCount val="5"/>
                <c:pt idx="0">
                  <c:v>rating 1</c:v>
                </c:pt>
                <c:pt idx="1">
                  <c:v>rating 2</c:v>
                </c:pt>
                <c:pt idx="2">
                  <c:v>rating 3</c:v>
                </c:pt>
                <c:pt idx="3">
                  <c:v>rating 4</c:v>
                </c:pt>
                <c:pt idx="4">
                  <c:v>rating 5</c:v>
                </c:pt>
              </c:strCache>
            </c:strRef>
          </c:cat>
          <c:val>
            <c:numRef>
              <c:f>Sheet1!$C$2:$C$10</c:f>
              <c:numCache>
                <c:formatCode>General</c:formatCode>
                <c:ptCount val="9"/>
                <c:pt idx="4">
                  <c:v>5</c:v>
                </c:pt>
              </c:numCache>
            </c:numRef>
          </c:val>
          <c:extLst>
            <c:ext xmlns:c16="http://schemas.microsoft.com/office/drawing/2014/chart" uri="{C3380CC4-5D6E-409C-BE32-E72D297353CC}">
              <c16:uniqueId val="{00000001-FE6F-DE4E-A50B-E25414AEE14A}"/>
            </c:ext>
          </c:extLst>
        </c:ser>
        <c:ser>
          <c:idx val="2"/>
          <c:order val="2"/>
          <c:tx>
            <c:strRef>
              <c:f>Sheet1!$D$1</c:f>
              <c:strCache>
                <c:ptCount val="1"/>
                <c:pt idx="0">
                  <c:v>user 3</c:v>
                </c:pt>
              </c:strCache>
            </c:strRef>
          </c:tx>
          <c:spPr>
            <a:solidFill>
              <a:schemeClr val="accent3"/>
            </a:solidFill>
            <a:ln>
              <a:noFill/>
            </a:ln>
            <a:effectLst/>
          </c:spPr>
          <c:invertIfNegative val="0"/>
          <c:cat>
            <c:strRef>
              <c:f>Sheet1!$A$2:$A$10</c:f>
              <c:strCache>
                <c:ptCount val="5"/>
                <c:pt idx="0">
                  <c:v>rating 1</c:v>
                </c:pt>
                <c:pt idx="1">
                  <c:v>rating 2</c:v>
                </c:pt>
                <c:pt idx="2">
                  <c:v>rating 3</c:v>
                </c:pt>
                <c:pt idx="3">
                  <c:v>rating 4</c:v>
                </c:pt>
                <c:pt idx="4">
                  <c:v>rating 5</c:v>
                </c:pt>
              </c:strCache>
            </c:strRef>
          </c:cat>
          <c:val>
            <c:numRef>
              <c:f>Sheet1!$D$2:$D$10</c:f>
              <c:numCache>
                <c:formatCode>General</c:formatCode>
                <c:ptCount val="9"/>
                <c:pt idx="3">
                  <c:v>4</c:v>
                </c:pt>
              </c:numCache>
            </c:numRef>
          </c:val>
          <c:extLst>
            <c:ext xmlns:c16="http://schemas.microsoft.com/office/drawing/2014/chart" uri="{C3380CC4-5D6E-409C-BE32-E72D297353CC}">
              <c16:uniqueId val="{00000002-FE6F-DE4E-A50B-E25414AEE14A}"/>
            </c:ext>
          </c:extLst>
        </c:ser>
        <c:ser>
          <c:idx val="3"/>
          <c:order val="3"/>
          <c:tx>
            <c:strRef>
              <c:f>Sheet1!$E$1</c:f>
              <c:strCache>
                <c:ptCount val="1"/>
                <c:pt idx="0">
                  <c:v>user 4</c:v>
                </c:pt>
              </c:strCache>
            </c:strRef>
          </c:tx>
          <c:spPr>
            <a:solidFill>
              <a:schemeClr val="accent4"/>
            </a:solidFill>
            <a:ln>
              <a:noFill/>
            </a:ln>
            <a:effectLst/>
          </c:spPr>
          <c:invertIfNegative val="0"/>
          <c:cat>
            <c:strRef>
              <c:f>Sheet1!$A$2:$A$10</c:f>
              <c:strCache>
                <c:ptCount val="5"/>
                <c:pt idx="0">
                  <c:v>rating 1</c:v>
                </c:pt>
                <c:pt idx="1">
                  <c:v>rating 2</c:v>
                </c:pt>
                <c:pt idx="2">
                  <c:v>rating 3</c:v>
                </c:pt>
                <c:pt idx="3">
                  <c:v>rating 4</c:v>
                </c:pt>
                <c:pt idx="4">
                  <c:v>rating 5</c:v>
                </c:pt>
              </c:strCache>
            </c:strRef>
          </c:cat>
          <c:val>
            <c:numRef>
              <c:f>Sheet1!$E$2:$E$10</c:f>
              <c:numCache>
                <c:formatCode>General</c:formatCode>
                <c:ptCount val="9"/>
                <c:pt idx="3">
                  <c:v>4</c:v>
                </c:pt>
              </c:numCache>
            </c:numRef>
          </c:val>
          <c:extLst>
            <c:ext xmlns:c16="http://schemas.microsoft.com/office/drawing/2014/chart" uri="{C3380CC4-5D6E-409C-BE32-E72D297353CC}">
              <c16:uniqueId val="{00000003-FE6F-DE4E-A50B-E25414AEE14A}"/>
            </c:ext>
          </c:extLst>
        </c:ser>
        <c:ser>
          <c:idx val="4"/>
          <c:order val="4"/>
          <c:tx>
            <c:strRef>
              <c:f>Sheet1!$F$1</c:f>
              <c:strCache>
                <c:ptCount val="1"/>
                <c:pt idx="0">
                  <c:v>user 5</c:v>
                </c:pt>
              </c:strCache>
            </c:strRef>
          </c:tx>
          <c:spPr>
            <a:solidFill>
              <a:schemeClr val="accent5"/>
            </a:solidFill>
            <a:ln>
              <a:noFill/>
            </a:ln>
            <a:effectLst/>
          </c:spPr>
          <c:invertIfNegative val="0"/>
          <c:cat>
            <c:strRef>
              <c:f>Sheet1!$A$2:$A$10</c:f>
              <c:strCache>
                <c:ptCount val="5"/>
                <c:pt idx="0">
                  <c:v>rating 1</c:v>
                </c:pt>
                <c:pt idx="1">
                  <c:v>rating 2</c:v>
                </c:pt>
                <c:pt idx="2">
                  <c:v>rating 3</c:v>
                </c:pt>
                <c:pt idx="3">
                  <c:v>rating 4</c:v>
                </c:pt>
                <c:pt idx="4">
                  <c:v>rating 5</c:v>
                </c:pt>
              </c:strCache>
            </c:strRef>
          </c:cat>
          <c:val>
            <c:numRef>
              <c:f>Sheet1!$F$2:$F$10</c:f>
              <c:numCache>
                <c:formatCode>General</c:formatCode>
                <c:ptCount val="9"/>
                <c:pt idx="4">
                  <c:v>5</c:v>
                </c:pt>
              </c:numCache>
            </c:numRef>
          </c:val>
          <c:extLst>
            <c:ext xmlns:c16="http://schemas.microsoft.com/office/drawing/2014/chart" uri="{C3380CC4-5D6E-409C-BE32-E72D297353CC}">
              <c16:uniqueId val="{00000004-FE6F-DE4E-A50B-E25414AEE14A}"/>
            </c:ext>
          </c:extLst>
        </c:ser>
        <c:ser>
          <c:idx val="5"/>
          <c:order val="5"/>
          <c:tx>
            <c:strRef>
              <c:f>Sheet1!$G$1</c:f>
              <c:strCache>
                <c:ptCount val="1"/>
                <c:pt idx="0">
                  <c:v>user 6</c:v>
                </c:pt>
              </c:strCache>
            </c:strRef>
          </c:tx>
          <c:spPr>
            <a:solidFill>
              <a:schemeClr val="accent6"/>
            </a:solidFill>
            <a:ln>
              <a:noFill/>
            </a:ln>
            <a:effectLst/>
          </c:spPr>
          <c:invertIfNegative val="0"/>
          <c:cat>
            <c:strRef>
              <c:f>Sheet1!$A$2:$A$10</c:f>
              <c:strCache>
                <c:ptCount val="5"/>
                <c:pt idx="0">
                  <c:v>rating 1</c:v>
                </c:pt>
                <c:pt idx="1">
                  <c:v>rating 2</c:v>
                </c:pt>
                <c:pt idx="2">
                  <c:v>rating 3</c:v>
                </c:pt>
                <c:pt idx="3">
                  <c:v>rating 4</c:v>
                </c:pt>
                <c:pt idx="4">
                  <c:v>rating 5</c:v>
                </c:pt>
              </c:strCache>
            </c:strRef>
          </c:cat>
          <c:val>
            <c:numRef>
              <c:f>Sheet1!$G$2:$G$10</c:f>
              <c:numCache>
                <c:formatCode>General</c:formatCode>
                <c:ptCount val="9"/>
                <c:pt idx="4">
                  <c:v>5</c:v>
                </c:pt>
              </c:numCache>
            </c:numRef>
          </c:val>
          <c:extLst>
            <c:ext xmlns:c16="http://schemas.microsoft.com/office/drawing/2014/chart" uri="{C3380CC4-5D6E-409C-BE32-E72D297353CC}">
              <c16:uniqueId val="{00000005-FE6F-DE4E-A50B-E25414AEE14A}"/>
            </c:ext>
          </c:extLst>
        </c:ser>
        <c:ser>
          <c:idx val="6"/>
          <c:order val="6"/>
          <c:tx>
            <c:strRef>
              <c:f>Sheet1!$H$1</c:f>
              <c:strCache>
                <c:ptCount val="1"/>
                <c:pt idx="0">
                  <c:v>Column1</c:v>
                </c:pt>
              </c:strCache>
            </c:strRef>
          </c:tx>
          <c:spPr>
            <a:solidFill>
              <a:schemeClr val="accent1">
                <a:lumMod val="60000"/>
              </a:schemeClr>
            </a:solidFill>
            <a:ln>
              <a:noFill/>
            </a:ln>
            <a:effectLst/>
          </c:spPr>
          <c:invertIfNegative val="0"/>
          <c:cat>
            <c:strRef>
              <c:f>Sheet1!$A$2:$A$10</c:f>
              <c:strCache>
                <c:ptCount val="5"/>
                <c:pt idx="0">
                  <c:v>rating 1</c:v>
                </c:pt>
                <c:pt idx="1">
                  <c:v>rating 2</c:v>
                </c:pt>
                <c:pt idx="2">
                  <c:v>rating 3</c:v>
                </c:pt>
                <c:pt idx="3">
                  <c:v>rating 4</c:v>
                </c:pt>
                <c:pt idx="4">
                  <c:v>rating 5</c:v>
                </c:pt>
              </c:strCache>
            </c:strRef>
          </c:cat>
          <c:val>
            <c:numRef>
              <c:f>Sheet1!$H$2:$H$10</c:f>
              <c:numCache>
                <c:formatCode>General</c:formatCode>
                <c:ptCount val="9"/>
              </c:numCache>
            </c:numRef>
          </c:val>
          <c:extLst>
            <c:ext xmlns:c16="http://schemas.microsoft.com/office/drawing/2014/chart" uri="{C3380CC4-5D6E-409C-BE32-E72D297353CC}">
              <c16:uniqueId val="{00000006-FE6F-DE4E-A50B-E25414AEE14A}"/>
            </c:ext>
          </c:extLst>
        </c:ser>
        <c:dLbls>
          <c:showLegendKey val="0"/>
          <c:showVal val="0"/>
          <c:showCatName val="0"/>
          <c:showSerName val="0"/>
          <c:showPercent val="0"/>
          <c:showBubbleSize val="0"/>
        </c:dLbls>
        <c:gapWidth val="219"/>
        <c:overlap val="-27"/>
        <c:axId val="152250671"/>
        <c:axId val="1174119919"/>
      </c:barChart>
      <c:catAx>
        <c:axId val="152250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4119919"/>
        <c:crosses val="autoZero"/>
        <c:auto val="1"/>
        <c:lblAlgn val="ctr"/>
        <c:lblOffset val="100"/>
        <c:noMultiLvlLbl val="0"/>
      </c:catAx>
      <c:valAx>
        <c:axId val="1174119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2506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user 1</c:v>
                </c:pt>
              </c:strCache>
            </c:strRef>
          </c:tx>
          <c:spPr>
            <a:solidFill>
              <a:schemeClr val="accent1"/>
            </a:solidFill>
            <a:ln>
              <a:noFill/>
            </a:ln>
            <a:effectLst/>
          </c:spPr>
          <c:invertIfNegative val="0"/>
          <c:cat>
            <c:strRef>
              <c:f>Sheet1!$A$2:$A$12</c:f>
              <c:strCache>
                <c:ptCount val="5"/>
                <c:pt idx="0">
                  <c:v>rating 1</c:v>
                </c:pt>
                <c:pt idx="1">
                  <c:v>rating 2</c:v>
                </c:pt>
                <c:pt idx="2">
                  <c:v>rating 3</c:v>
                </c:pt>
                <c:pt idx="3">
                  <c:v>rating 4</c:v>
                </c:pt>
                <c:pt idx="4">
                  <c:v>rating 5</c:v>
                </c:pt>
              </c:strCache>
            </c:strRef>
          </c:cat>
          <c:val>
            <c:numRef>
              <c:f>Sheet1!$B$2:$B$12</c:f>
              <c:numCache>
                <c:formatCode>General</c:formatCode>
                <c:ptCount val="11"/>
                <c:pt idx="4">
                  <c:v>5</c:v>
                </c:pt>
              </c:numCache>
            </c:numRef>
          </c:val>
          <c:extLst>
            <c:ext xmlns:c16="http://schemas.microsoft.com/office/drawing/2014/chart" uri="{C3380CC4-5D6E-409C-BE32-E72D297353CC}">
              <c16:uniqueId val="{00000000-B44E-5143-8A2F-AA66FB70DFAB}"/>
            </c:ext>
          </c:extLst>
        </c:ser>
        <c:ser>
          <c:idx val="1"/>
          <c:order val="1"/>
          <c:tx>
            <c:strRef>
              <c:f>Sheet1!$C$1</c:f>
              <c:strCache>
                <c:ptCount val="1"/>
                <c:pt idx="0">
                  <c:v>user 2</c:v>
                </c:pt>
              </c:strCache>
            </c:strRef>
          </c:tx>
          <c:spPr>
            <a:solidFill>
              <a:schemeClr val="accent2"/>
            </a:solidFill>
            <a:ln>
              <a:noFill/>
            </a:ln>
            <a:effectLst/>
          </c:spPr>
          <c:invertIfNegative val="0"/>
          <c:cat>
            <c:strRef>
              <c:f>Sheet1!$A$2:$A$12</c:f>
              <c:strCache>
                <c:ptCount val="5"/>
                <c:pt idx="0">
                  <c:v>rating 1</c:v>
                </c:pt>
                <c:pt idx="1">
                  <c:v>rating 2</c:v>
                </c:pt>
                <c:pt idx="2">
                  <c:v>rating 3</c:v>
                </c:pt>
                <c:pt idx="3">
                  <c:v>rating 4</c:v>
                </c:pt>
                <c:pt idx="4">
                  <c:v>rating 5</c:v>
                </c:pt>
              </c:strCache>
            </c:strRef>
          </c:cat>
          <c:val>
            <c:numRef>
              <c:f>Sheet1!$C$2:$C$12</c:f>
              <c:numCache>
                <c:formatCode>General</c:formatCode>
                <c:ptCount val="11"/>
                <c:pt idx="4">
                  <c:v>5</c:v>
                </c:pt>
              </c:numCache>
            </c:numRef>
          </c:val>
          <c:extLst>
            <c:ext xmlns:c16="http://schemas.microsoft.com/office/drawing/2014/chart" uri="{C3380CC4-5D6E-409C-BE32-E72D297353CC}">
              <c16:uniqueId val="{00000001-B44E-5143-8A2F-AA66FB70DFAB}"/>
            </c:ext>
          </c:extLst>
        </c:ser>
        <c:ser>
          <c:idx val="2"/>
          <c:order val="2"/>
          <c:tx>
            <c:strRef>
              <c:f>Sheet1!$D$1</c:f>
              <c:strCache>
                <c:ptCount val="1"/>
                <c:pt idx="0">
                  <c:v>user 3</c:v>
                </c:pt>
              </c:strCache>
            </c:strRef>
          </c:tx>
          <c:spPr>
            <a:solidFill>
              <a:schemeClr val="accent3"/>
            </a:solidFill>
            <a:ln>
              <a:noFill/>
            </a:ln>
            <a:effectLst/>
          </c:spPr>
          <c:invertIfNegative val="0"/>
          <c:cat>
            <c:strRef>
              <c:f>Sheet1!$A$2:$A$12</c:f>
              <c:strCache>
                <c:ptCount val="5"/>
                <c:pt idx="0">
                  <c:v>rating 1</c:v>
                </c:pt>
                <c:pt idx="1">
                  <c:v>rating 2</c:v>
                </c:pt>
                <c:pt idx="2">
                  <c:v>rating 3</c:v>
                </c:pt>
                <c:pt idx="3">
                  <c:v>rating 4</c:v>
                </c:pt>
                <c:pt idx="4">
                  <c:v>rating 5</c:v>
                </c:pt>
              </c:strCache>
            </c:strRef>
          </c:cat>
          <c:val>
            <c:numRef>
              <c:f>Sheet1!$D$2:$D$12</c:f>
              <c:numCache>
                <c:formatCode>General</c:formatCode>
                <c:ptCount val="11"/>
                <c:pt idx="4">
                  <c:v>5</c:v>
                </c:pt>
              </c:numCache>
            </c:numRef>
          </c:val>
          <c:extLst>
            <c:ext xmlns:c16="http://schemas.microsoft.com/office/drawing/2014/chart" uri="{C3380CC4-5D6E-409C-BE32-E72D297353CC}">
              <c16:uniqueId val="{00000002-B44E-5143-8A2F-AA66FB70DFAB}"/>
            </c:ext>
          </c:extLst>
        </c:ser>
        <c:ser>
          <c:idx val="3"/>
          <c:order val="3"/>
          <c:tx>
            <c:strRef>
              <c:f>Sheet1!$E$1</c:f>
              <c:strCache>
                <c:ptCount val="1"/>
                <c:pt idx="0">
                  <c:v>user 4</c:v>
                </c:pt>
              </c:strCache>
            </c:strRef>
          </c:tx>
          <c:spPr>
            <a:solidFill>
              <a:schemeClr val="accent4"/>
            </a:solidFill>
            <a:ln>
              <a:noFill/>
            </a:ln>
            <a:effectLst/>
          </c:spPr>
          <c:invertIfNegative val="0"/>
          <c:cat>
            <c:strRef>
              <c:f>Sheet1!$A$2:$A$12</c:f>
              <c:strCache>
                <c:ptCount val="5"/>
                <c:pt idx="0">
                  <c:v>rating 1</c:v>
                </c:pt>
                <c:pt idx="1">
                  <c:v>rating 2</c:v>
                </c:pt>
                <c:pt idx="2">
                  <c:v>rating 3</c:v>
                </c:pt>
                <c:pt idx="3">
                  <c:v>rating 4</c:v>
                </c:pt>
                <c:pt idx="4">
                  <c:v>rating 5</c:v>
                </c:pt>
              </c:strCache>
            </c:strRef>
          </c:cat>
          <c:val>
            <c:numRef>
              <c:f>Sheet1!$E$2:$E$12</c:f>
              <c:numCache>
                <c:formatCode>General</c:formatCode>
                <c:ptCount val="11"/>
                <c:pt idx="4">
                  <c:v>5</c:v>
                </c:pt>
              </c:numCache>
            </c:numRef>
          </c:val>
          <c:extLst>
            <c:ext xmlns:c16="http://schemas.microsoft.com/office/drawing/2014/chart" uri="{C3380CC4-5D6E-409C-BE32-E72D297353CC}">
              <c16:uniqueId val="{00000003-B44E-5143-8A2F-AA66FB70DFAB}"/>
            </c:ext>
          </c:extLst>
        </c:ser>
        <c:ser>
          <c:idx val="4"/>
          <c:order val="4"/>
          <c:tx>
            <c:strRef>
              <c:f>Sheet1!$F$1</c:f>
              <c:strCache>
                <c:ptCount val="1"/>
                <c:pt idx="0">
                  <c:v>user 5</c:v>
                </c:pt>
              </c:strCache>
            </c:strRef>
          </c:tx>
          <c:spPr>
            <a:solidFill>
              <a:schemeClr val="accent5"/>
            </a:solidFill>
            <a:ln>
              <a:noFill/>
            </a:ln>
            <a:effectLst/>
          </c:spPr>
          <c:invertIfNegative val="0"/>
          <c:cat>
            <c:strRef>
              <c:f>Sheet1!$A$2:$A$12</c:f>
              <c:strCache>
                <c:ptCount val="5"/>
                <c:pt idx="0">
                  <c:v>rating 1</c:v>
                </c:pt>
                <c:pt idx="1">
                  <c:v>rating 2</c:v>
                </c:pt>
                <c:pt idx="2">
                  <c:v>rating 3</c:v>
                </c:pt>
                <c:pt idx="3">
                  <c:v>rating 4</c:v>
                </c:pt>
                <c:pt idx="4">
                  <c:v>rating 5</c:v>
                </c:pt>
              </c:strCache>
            </c:strRef>
          </c:cat>
          <c:val>
            <c:numRef>
              <c:f>Sheet1!$F$2:$F$12</c:f>
              <c:numCache>
                <c:formatCode>General</c:formatCode>
                <c:ptCount val="11"/>
                <c:pt idx="4">
                  <c:v>5</c:v>
                </c:pt>
              </c:numCache>
            </c:numRef>
          </c:val>
          <c:extLst>
            <c:ext xmlns:c16="http://schemas.microsoft.com/office/drawing/2014/chart" uri="{C3380CC4-5D6E-409C-BE32-E72D297353CC}">
              <c16:uniqueId val="{00000004-B44E-5143-8A2F-AA66FB70DFAB}"/>
            </c:ext>
          </c:extLst>
        </c:ser>
        <c:ser>
          <c:idx val="5"/>
          <c:order val="5"/>
          <c:tx>
            <c:strRef>
              <c:f>Sheet1!$G$1</c:f>
              <c:strCache>
                <c:ptCount val="1"/>
                <c:pt idx="0">
                  <c:v>user 6</c:v>
                </c:pt>
              </c:strCache>
            </c:strRef>
          </c:tx>
          <c:spPr>
            <a:solidFill>
              <a:schemeClr val="accent6"/>
            </a:solidFill>
            <a:ln>
              <a:noFill/>
            </a:ln>
            <a:effectLst/>
          </c:spPr>
          <c:invertIfNegative val="0"/>
          <c:cat>
            <c:strRef>
              <c:f>Sheet1!$A$2:$A$12</c:f>
              <c:strCache>
                <c:ptCount val="5"/>
                <c:pt idx="0">
                  <c:v>rating 1</c:v>
                </c:pt>
                <c:pt idx="1">
                  <c:v>rating 2</c:v>
                </c:pt>
                <c:pt idx="2">
                  <c:v>rating 3</c:v>
                </c:pt>
                <c:pt idx="3">
                  <c:v>rating 4</c:v>
                </c:pt>
                <c:pt idx="4">
                  <c:v>rating 5</c:v>
                </c:pt>
              </c:strCache>
            </c:strRef>
          </c:cat>
          <c:val>
            <c:numRef>
              <c:f>Sheet1!$G$2:$G$12</c:f>
              <c:numCache>
                <c:formatCode>General</c:formatCode>
                <c:ptCount val="11"/>
                <c:pt idx="3">
                  <c:v>4</c:v>
                </c:pt>
              </c:numCache>
            </c:numRef>
          </c:val>
          <c:extLst>
            <c:ext xmlns:c16="http://schemas.microsoft.com/office/drawing/2014/chart" uri="{C3380CC4-5D6E-409C-BE32-E72D297353CC}">
              <c16:uniqueId val="{00000005-B44E-5143-8A2F-AA66FB70DFAB}"/>
            </c:ext>
          </c:extLst>
        </c:ser>
        <c:ser>
          <c:idx val="6"/>
          <c:order val="6"/>
          <c:tx>
            <c:strRef>
              <c:f>Sheet1!$H$1</c:f>
              <c:strCache>
                <c:ptCount val="1"/>
                <c:pt idx="0">
                  <c:v>Column1</c:v>
                </c:pt>
              </c:strCache>
            </c:strRef>
          </c:tx>
          <c:spPr>
            <a:solidFill>
              <a:schemeClr val="accent1">
                <a:lumMod val="60000"/>
              </a:schemeClr>
            </a:solidFill>
            <a:ln>
              <a:noFill/>
            </a:ln>
            <a:effectLst/>
          </c:spPr>
          <c:invertIfNegative val="0"/>
          <c:cat>
            <c:strRef>
              <c:f>Sheet1!$A$2:$A$12</c:f>
              <c:strCache>
                <c:ptCount val="5"/>
                <c:pt idx="0">
                  <c:v>rating 1</c:v>
                </c:pt>
                <c:pt idx="1">
                  <c:v>rating 2</c:v>
                </c:pt>
                <c:pt idx="2">
                  <c:v>rating 3</c:v>
                </c:pt>
                <c:pt idx="3">
                  <c:v>rating 4</c:v>
                </c:pt>
                <c:pt idx="4">
                  <c:v>rating 5</c:v>
                </c:pt>
              </c:strCache>
            </c:strRef>
          </c:cat>
          <c:val>
            <c:numRef>
              <c:f>Sheet1!$H$2:$H$12</c:f>
              <c:numCache>
                <c:formatCode>General</c:formatCode>
                <c:ptCount val="11"/>
              </c:numCache>
            </c:numRef>
          </c:val>
          <c:extLst>
            <c:ext xmlns:c16="http://schemas.microsoft.com/office/drawing/2014/chart" uri="{C3380CC4-5D6E-409C-BE32-E72D297353CC}">
              <c16:uniqueId val="{00000006-B44E-5143-8A2F-AA66FB70DFAB}"/>
            </c:ext>
          </c:extLst>
        </c:ser>
        <c:dLbls>
          <c:showLegendKey val="0"/>
          <c:showVal val="0"/>
          <c:showCatName val="0"/>
          <c:showSerName val="0"/>
          <c:showPercent val="0"/>
          <c:showBubbleSize val="0"/>
        </c:dLbls>
        <c:gapWidth val="219"/>
        <c:overlap val="-27"/>
        <c:axId val="1242923215"/>
        <c:axId val="637129439"/>
      </c:barChart>
      <c:catAx>
        <c:axId val="1242923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7129439"/>
        <c:crosses val="autoZero"/>
        <c:auto val="1"/>
        <c:lblAlgn val="ctr"/>
        <c:lblOffset val="100"/>
        <c:noMultiLvlLbl val="0"/>
      </c:catAx>
      <c:valAx>
        <c:axId val="6371294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429232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43F5F-B472-BB41-8633-2501B98919D2}" type="datetimeFigureOut">
              <a:rPr lang="en-US" smtClean="0"/>
              <a:t>3/10/24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2925D-9D3D-C649-8FB5-240949D4D8B3}" type="slidenum">
              <a:rPr lang="en-US" smtClean="0"/>
              <a:t>‹#›</a:t>
            </a:fld>
            <a:endParaRPr lang="en-US"/>
          </a:p>
        </p:txBody>
      </p:sp>
    </p:spTree>
    <p:extLst>
      <p:ext uri="{BB962C8B-B14F-4D97-AF65-F5344CB8AC3E}">
        <p14:creationId xmlns:p14="http://schemas.microsoft.com/office/powerpoint/2010/main" val="907180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62925D-9D3D-C649-8FB5-240949D4D8B3}" type="slidenum">
              <a:rPr lang="en-US" smtClean="0"/>
              <a:t>5</a:t>
            </a:fld>
            <a:endParaRPr lang="en-US"/>
          </a:p>
        </p:txBody>
      </p:sp>
    </p:spTree>
    <p:extLst>
      <p:ext uri="{BB962C8B-B14F-4D97-AF65-F5344CB8AC3E}">
        <p14:creationId xmlns:p14="http://schemas.microsoft.com/office/powerpoint/2010/main" val="30991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62925D-9D3D-C649-8FB5-240949D4D8B3}" type="slidenum">
              <a:rPr lang="en-US" smtClean="0"/>
              <a:t>7</a:t>
            </a:fld>
            <a:endParaRPr lang="en-US"/>
          </a:p>
        </p:txBody>
      </p:sp>
    </p:spTree>
    <p:extLst>
      <p:ext uri="{BB962C8B-B14F-4D97-AF65-F5344CB8AC3E}">
        <p14:creationId xmlns:p14="http://schemas.microsoft.com/office/powerpoint/2010/main" val="3361682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BB2D-CE5B-27A6-EF43-BAF3FFC49D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E1C1CB-1C72-50DF-96ED-353D37F054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C6B81F-BFCD-4C48-4243-51C6843A8C39}"/>
              </a:ext>
            </a:extLst>
          </p:cNvPr>
          <p:cNvSpPr>
            <a:spLocks noGrp="1"/>
          </p:cNvSpPr>
          <p:nvPr>
            <p:ph type="dt" sz="half" idx="10"/>
          </p:nvPr>
        </p:nvSpPr>
        <p:spPr/>
        <p:txBody>
          <a:bodyPr/>
          <a:lstStyle/>
          <a:p>
            <a:fld id="{D0E92FF7-1AE4-CC4F-973F-CCDD97281B6F}" type="datetimeFigureOut">
              <a:rPr lang="en-US" smtClean="0"/>
              <a:t>3/10/24</a:t>
            </a:fld>
            <a:endParaRPr lang="en-US"/>
          </a:p>
        </p:txBody>
      </p:sp>
      <p:sp>
        <p:nvSpPr>
          <p:cNvPr id="5" name="Footer Placeholder 4">
            <a:extLst>
              <a:ext uri="{FF2B5EF4-FFF2-40B4-BE49-F238E27FC236}">
                <a16:creationId xmlns:a16="http://schemas.microsoft.com/office/drawing/2014/main" id="{5B6622E9-2839-3451-E10A-F08B053B7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239B1-78CE-5E7E-D9FF-C90FCDB08CE0}"/>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239608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6831-DECB-C970-2A04-6608341050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3CFFCF-799C-BC4E-7919-BE39F35CA3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D7EDD2-4178-3772-1BE6-EC35F2A3C2A4}"/>
              </a:ext>
            </a:extLst>
          </p:cNvPr>
          <p:cNvSpPr>
            <a:spLocks noGrp="1"/>
          </p:cNvSpPr>
          <p:nvPr>
            <p:ph type="dt" sz="half" idx="10"/>
          </p:nvPr>
        </p:nvSpPr>
        <p:spPr/>
        <p:txBody>
          <a:bodyPr/>
          <a:lstStyle/>
          <a:p>
            <a:fld id="{D0E92FF7-1AE4-CC4F-973F-CCDD97281B6F}" type="datetimeFigureOut">
              <a:rPr lang="en-US" smtClean="0"/>
              <a:t>3/10/24</a:t>
            </a:fld>
            <a:endParaRPr lang="en-US"/>
          </a:p>
        </p:txBody>
      </p:sp>
      <p:sp>
        <p:nvSpPr>
          <p:cNvPr id="5" name="Footer Placeholder 4">
            <a:extLst>
              <a:ext uri="{FF2B5EF4-FFF2-40B4-BE49-F238E27FC236}">
                <a16:creationId xmlns:a16="http://schemas.microsoft.com/office/drawing/2014/main" id="{0CE490DB-E1CE-6D98-B48C-4A26E6093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D2832-4D74-E4F0-7CC2-1F942740CA18}"/>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77295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286428-6361-361B-3B63-C667F4D71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1AFD00-D36C-636A-AC21-058B752D2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A9F33-95AF-8A0A-FF89-38FBF1177D52}"/>
              </a:ext>
            </a:extLst>
          </p:cNvPr>
          <p:cNvSpPr>
            <a:spLocks noGrp="1"/>
          </p:cNvSpPr>
          <p:nvPr>
            <p:ph type="dt" sz="half" idx="10"/>
          </p:nvPr>
        </p:nvSpPr>
        <p:spPr/>
        <p:txBody>
          <a:bodyPr/>
          <a:lstStyle/>
          <a:p>
            <a:fld id="{D0E92FF7-1AE4-CC4F-973F-CCDD97281B6F}" type="datetimeFigureOut">
              <a:rPr lang="en-US" smtClean="0"/>
              <a:t>3/10/24</a:t>
            </a:fld>
            <a:endParaRPr lang="en-US"/>
          </a:p>
        </p:txBody>
      </p:sp>
      <p:sp>
        <p:nvSpPr>
          <p:cNvPr id="5" name="Footer Placeholder 4">
            <a:extLst>
              <a:ext uri="{FF2B5EF4-FFF2-40B4-BE49-F238E27FC236}">
                <a16:creationId xmlns:a16="http://schemas.microsoft.com/office/drawing/2014/main" id="{9E5D700B-4600-0068-6363-C45A8DA1A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36AAE-AA86-9ACC-24FD-FB9154B8303B}"/>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129140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973C-F149-E2B5-2F29-8BCDC2FC5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5FF2CC-27A0-57D5-86AC-E2881BEDE3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588D9-2C94-BF8A-7A0C-268F6B30DE52}"/>
              </a:ext>
            </a:extLst>
          </p:cNvPr>
          <p:cNvSpPr>
            <a:spLocks noGrp="1"/>
          </p:cNvSpPr>
          <p:nvPr>
            <p:ph type="dt" sz="half" idx="10"/>
          </p:nvPr>
        </p:nvSpPr>
        <p:spPr/>
        <p:txBody>
          <a:bodyPr/>
          <a:lstStyle/>
          <a:p>
            <a:fld id="{D0E92FF7-1AE4-CC4F-973F-CCDD97281B6F}" type="datetimeFigureOut">
              <a:rPr lang="en-US" smtClean="0"/>
              <a:t>3/10/24</a:t>
            </a:fld>
            <a:endParaRPr lang="en-US"/>
          </a:p>
        </p:txBody>
      </p:sp>
      <p:sp>
        <p:nvSpPr>
          <p:cNvPr id="5" name="Footer Placeholder 4">
            <a:extLst>
              <a:ext uri="{FF2B5EF4-FFF2-40B4-BE49-F238E27FC236}">
                <a16:creationId xmlns:a16="http://schemas.microsoft.com/office/drawing/2014/main" id="{D7F485DC-490D-E2AA-43E9-4F8B5F1D6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5D361-E997-3EF0-7C19-1B5F3C291958}"/>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164565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7F5A-81EC-C64B-691F-96D8F4D4AA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541E2D-E835-E715-FE18-ABB8D9EF4E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62308D-9021-F457-B702-3ABE23E8AACD}"/>
              </a:ext>
            </a:extLst>
          </p:cNvPr>
          <p:cNvSpPr>
            <a:spLocks noGrp="1"/>
          </p:cNvSpPr>
          <p:nvPr>
            <p:ph type="dt" sz="half" idx="10"/>
          </p:nvPr>
        </p:nvSpPr>
        <p:spPr/>
        <p:txBody>
          <a:bodyPr/>
          <a:lstStyle/>
          <a:p>
            <a:fld id="{D0E92FF7-1AE4-CC4F-973F-CCDD97281B6F}" type="datetimeFigureOut">
              <a:rPr lang="en-US" smtClean="0"/>
              <a:t>3/10/24</a:t>
            </a:fld>
            <a:endParaRPr lang="en-US"/>
          </a:p>
        </p:txBody>
      </p:sp>
      <p:sp>
        <p:nvSpPr>
          <p:cNvPr id="5" name="Footer Placeholder 4">
            <a:extLst>
              <a:ext uri="{FF2B5EF4-FFF2-40B4-BE49-F238E27FC236}">
                <a16:creationId xmlns:a16="http://schemas.microsoft.com/office/drawing/2014/main" id="{A19DC091-BCE4-0E16-FB17-FE04FCC6F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43883-94DB-F738-389A-84EE0BF70DD5}"/>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6584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E4C9-5C3E-68B2-834B-29A0EC2768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D3919C-6E68-B355-8939-88553749E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57A89C-2085-006C-07A5-650C16AB3D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385656-9800-4A43-B1AE-D598C09A4172}"/>
              </a:ext>
            </a:extLst>
          </p:cNvPr>
          <p:cNvSpPr>
            <a:spLocks noGrp="1"/>
          </p:cNvSpPr>
          <p:nvPr>
            <p:ph type="dt" sz="half" idx="10"/>
          </p:nvPr>
        </p:nvSpPr>
        <p:spPr/>
        <p:txBody>
          <a:bodyPr/>
          <a:lstStyle/>
          <a:p>
            <a:fld id="{D0E92FF7-1AE4-CC4F-973F-CCDD97281B6F}" type="datetimeFigureOut">
              <a:rPr lang="en-US" smtClean="0"/>
              <a:t>3/10/24</a:t>
            </a:fld>
            <a:endParaRPr lang="en-US"/>
          </a:p>
        </p:txBody>
      </p:sp>
      <p:sp>
        <p:nvSpPr>
          <p:cNvPr id="6" name="Footer Placeholder 5">
            <a:extLst>
              <a:ext uri="{FF2B5EF4-FFF2-40B4-BE49-F238E27FC236}">
                <a16:creationId xmlns:a16="http://schemas.microsoft.com/office/drawing/2014/main" id="{DA35BE7C-93D4-10EF-4813-691F236479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CFE31C-4B2C-8300-9EA1-25C459A499AB}"/>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147267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198C-1896-1EA4-E9E2-2EFA3391EB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D74813-E962-E8E1-59A2-05C556C0B3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435501-5165-27DF-C75A-9AD631E0FD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D83F9F-1908-0BDC-368A-8D5C103D11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C7D039-7798-3E69-693A-7EE34A8F79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6B9DF-01D4-E264-64C0-7C79FEA8169F}"/>
              </a:ext>
            </a:extLst>
          </p:cNvPr>
          <p:cNvSpPr>
            <a:spLocks noGrp="1"/>
          </p:cNvSpPr>
          <p:nvPr>
            <p:ph type="dt" sz="half" idx="10"/>
          </p:nvPr>
        </p:nvSpPr>
        <p:spPr/>
        <p:txBody>
          <a:bodyPr/>
          <a:lstStyle/>
          <a:p>
            <a:fld id="{D0E92FF7-1AE4-CC4F-973F-CCDD97281B6F}" type="datetimeFigureOut">
              <a:rPr lang="en-US" smtClean="0"/>
              <a:t>3/10/24</a:t>
            </a:fld>
            <a:endParaRPr lang="en-US"/>
          </a:p>
        </p:txBody>
      </p:sp>
      <p:sp>
        <p:nvSpPr>
          <p:cNvPr id="8" name="Footer Placeholder 7">
            <a:extLst>
              <a:ext uri="{FF2B5EF4-FFF2-40B4-BE49-F238E27FC236}">
                <a16:creationId xmlns:a16="http://schemas.microsoft.com/office/drawing/2014/main" id="{02337B04-DF23-59C2-F728-A839F534F9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45E223-6B07-46C4-C6AE-CE0135A217FD}"/>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3603383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3730F-B981-EFB1-7D32-5B8A7FBBD9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35C9CC-0491-3420-6518-906F81422CE8}"/>
              </a:ext>
            </a:extLst>
          </p:cNvPr>
          <p:cNvSpPr>
            <a:spLocks noGrp="1"/>
          </p:cNvSpPr>
          <p:nvPr>
            <p:ph type="dt" sz="half" idx="10"/>
          </p:nvPr>
        </p:nvSpPr>
        <p:spPr/>
        <p:txBody>
          <a:bodyPr/>
          <a:lstStyle/>
          <a:p>
            <a:fld id="{D0E92FF7-1AE4-CC4F-973F-CCDD97281B6F}" type="datetimeFigureOut">
              <a:rPr lang="en-US" smtClean="0"/>
              <a:t>3/10/24</a:t>
            </a:fld>
            <a:endParaRPr lang="en-US"/>
          </a:p>
        </p:txBody>
      </p:sp>
      <p:sp>
        <p:nvSpPr>
          <p:cNvPr id="4" name="Footer Placeholder 3">
            <a:extLst>
              <a:ext uri="{FF2B5EF4-FFF2-40B4-BE49-F238E27FC236}">
                <a16:creationId xmlns:a16="http://schemas.microsoft.com/office/drawing/2014/main" id="{5A586C1B-DA21-DD46-3E56-C474BF87E7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712F68-595E-E8B8-02B9-B5C993DE023F}"/>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95564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9192F-E8BA-2607-AEEF-AD359FFC4226}"/>
              </a:ext>
            </a:extLst>
          </p:cNvPr>
          <p:cNvSpPr>
            <a:spLocks noGrp="1"/>
          </p:cNvSpPr>
          <p:nvPr>
            <p:ph type="dt" sz="half" idx="10"/>
          </p:nvPr>
        </p:nvSpPr>
        <p:spPr/>
        <p:txBody>
          <a:bodyPr/>
          <a:lstStyle/>
          <a:p>
            <a:fld id="{D0E92FF7-1AE4-CC4F-973F-CCDD97281B6F}" type="datetimeFigureOut">
              <a:rPr lang="en-US" smtClean="0"/>
              <a:t>3/10/24</a:t>
            </a:fld>
            <a:endParaRPr lang="en-US"/>
          </a:p>
        </p:txBody>
      </p:sp>
      <p:sp>
        <p:nvSpPr>
          <p:cNvPr id="3" name="Footer Placeholder 2">
            <a:extLst>
              <a:ext uri="{FF2B5EF4-FFF2-40B4-BE49-F238E27FC236}">
                <a16:creationId xmlns:a16="http://schemas.microsoft.com/office/drawing/2014/main" id="{A6AEB06D-FEED-6062-1C81-4DA487D3E9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2CE45F-392B-D918-F1B2-C7CFF506C9C1}"/>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88288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1FA93-4049-E0F9-14A3-17ABDECC14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5C0D21-0CEF-AADA-1361-F8AEFB6896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67EA37-3DD5-72E2-CB34-F8EC02DC9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92EEB-7650-D414-1B97-849F48CF60F0}"/>
              </a:ext>
            </a:extLst>
          </p:cNvPr>
          <p:cNvSpPr>
            <a:spLocks noGrp="1"/>
          </p:cNvSpPr>
          <p:nvPr>
            <p:ph type="dt" sz="half" idx="10"/>
          </p:nvPr>
        </p:nvSpPr>
        <p:spPr/>
        <p:txBody>
          <a:bodyPr/>
          <a:lstStyle/>
          <a:p>
            <a:fld id="{D0E92FF7-1AE4-CC4F-973F-CCDD97281B6F}" type="datetimeFigureOut">
              <a:rPr lang="en-US" smtClean="0"/>
              <a:t>3/10/24</a:t>
            </a:fld>
            <a:endParaRPr lang="en-US"/>
          </a:p>
        </p:txBody>
      </p:sp>
      <p:sp>
        <p:nvSpPr>
          <p:cNvPr id="6" name="Footer Placeholder 5">
            <a:extLst>
              <a:ext uri="{FF2B5EF4-FFF2-40B4-BE49-F238E27FC236}">
                <a16:creationId xmlns:a16="http://schemas.microsoft.com/office/drawing/2014/main" id="{80EB7ED2-74A7-5D4B-8BBF-B70C2AA45D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B1E5-3796-9FA0-3F56-CD31AAC2983B}"/>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535271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2090-C110-47D2-6D8A-80C1B88D0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089256-ED81-09B7-54F2-12A0B613F0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5CBD2-0FF8-45ED-62E6-653E2AEDE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2EF47-B815-3DE3-7CEC-AD58E5BF0C8B}"/>
              </a:ext>
            </a:extLst>
          </p:cNvPr>
          <p:cNvSpPr>
            <a:spLocks noGrp="1"/>
          </p:cNvSpPr>
          <p:nvPr>
            <p:ph type="dt" sz="half" idx="10"/>
          </p:nvPr>
        </p:nvSpPr>
        <p:spPr/>
        <p:txBody>
          <a:bodyPr/>
          <a:lstStyle/>
          <a:p>
            <a:fld id="{D0E92FF7-1AE4-CC4F-973F-CCDD97281B6F}" type="datetimeFigureOut">
              <a:rPr lang="en-US" smtClean="0"/>
              <a:t>3/10/24</a:t>
            </a:fld>
            <a:endParaRPr lang="en-US"/>
          </a:p>
        </p:txBody>
      </p:sp>
      <p:sp>
        <p:nvSpPr>
          <p:cNvPr id="6" name="Footer Placeholder 5">
            <a:extLst>
              <a:ext uri="{FF2B5EF4-FFF2-40B4-BE49-F238E27FC236}">
                <a16:creationId xmlns:a16="http://schemas.microsoft.com/office/drawing/2014/main" id="{921E4D8A-971C-3777-A245-3EFC1DE8E1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C34245-EC4F-F5DD-ECC0-A736443790F1}"/>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237445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610858-597A-DF04-BA1C-237E5E9B3B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E3A238-7F7C-F17B-DEC7-19122536D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BC0AA-A87A-DB72-0DC8-CD32B65EA4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92FF7-1AE4-CC4F-973F-CCDD97281B6F}" type="datetimeFigureOut">
              <a:rPr lang="en-US" smtClean="0"/>
              <a:t>3/10/24</a:t>
            </a:fld>
            <a:endParaRPr lang="en-US"/>
          </a:p>
        </p:txBody>
      </p:sp>
      <p:sp>
        <p:nvSpPr>
          <p:cNvPr id="5" name="Footer Placeholder 4">
            <a:extLst>
              <a:ext uri="{FF2B5EF4-FFF2-40B4-BE49-F238E27FC236}">
                <a16:creationId xmlns:a16="http://schemas.microsoft.com/office/drawing/2014/main" id="{1073521F-E400-688A-784F-AAF93B27BE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66963B-486B-D2DF-B6E5-6CDCF305DE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3D4E7-CA0F-554A-82C6-7AF890FB7A66}" type="slidenum">
              <a:rPr lang="en-US" smtClean="0"/>
              <a:t>‹#›</a:t>
            </a:fld>
            <a:endParaRPr lang="en-US"/>
          </a:p>
        </p:txBody>
      </p:sp>
    </p:spTree>
    <p:extLst>
      <p:ext uri="{BB962C8B-B14F-4D97-AF65-F5344CB8AC3E}">
        <p14:creationId xmlns:p14="http://schemas.microsoft.com/office/powerpoint/2010/main" val="2978162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A225D6-9977-D521-ABE6-62B741DAD03B}"/>
              </a:ext>
            </a:extLst>
          </p:cNvPr>
          <p:cNvSpPr>
            <a:spLocks noGrp="1"/>
          </p:cNvSpPr>
          <p:nvPr>
            <p:ph type="ctrTitle"/>
          </p:nvPr>
        </p:nvSpPr>
        <p:spPr>
          <a:xfrm>
            <a:off x="1386865" y="818984"/>
            <a:ext cx="6596245" cy="3268520"/>
          </a:xfrm>
        </p:spPr>
        <p:txBody>
          <a:bodyPr>
            <a:normAutofit/>
          </a:bodyPr>
          <a:lstStyle/>
          <a:p>
            <a:pPr algn="r"/>
            <a:r>
              <a:rPr lang="en-US" sz="4800" u="sng">
                <a:solidFill>
                  <a:srgbClr val="FFFFFF"/>
                </a:solidFill>
              </a:rPr>
              <a:t>SCC331 group 5 (super coders) user testing </a:t>
            </a:r>
          </a:p>
        </p:txBody>
      </p:sp>
      <p:sp>
        <p:nvSpPr>
          <p:cNvPr id="31" name="Rectangle 3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C42C203-2981-3EDB-F638-CEAB6990AA27}"/>
              </a:ext>
            </a:extLst>
          </p:cNvPr>
          <p:cNvSpPr>
            <a:spLocks noGrp="1"/>
          </p:cNvSpPr>
          <p:nvPr>
            <p:ph type="subTitle" idx="1"/>
          </p:nvPr>
        </p:nvSpPr>
        <p:spPr>
          <a:xfrm>
            <a:off x="1931874" y="4797188"/>
            <a:ext cx="6051236" cy="1241828"/>
          </a:xfrm>
        </p:spPr>
        <p:txBody>
          <a:bodyPr>
            <a:normAutofit/>
          </a:bodyPr>
          <a:lstStyle/>
          <a:p>
            <a:pPr algn="r"/>
            <a:endParaRPr lang="en-US">
              <a:solidFill>
                <a:srgbClr val="FFFFFF"/>
              </a:solidFill>
            </a:endParaRPr>
          </a:p>
          <a:p>
            <a:pPr algn="r"/>
            <a:r>
              <a:rPr lang="en-US">
                <a:solidFill>
                  <a:srgbClr val="FFFFFF"/>
                </a:solidFill>
              </a:rPr>
              <a:t>SPRINT 6</a:t>
            </a:r>
          </a:p>
        </p:txBody>
      </p:sp>
      <p:sp>
        <p:nvSpPr>
          <p:cNvPr id="33" name="Rectangle 32">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30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EA598-E2A1-A574-F27F-05E5B2A47E2D}"/>
              </a:ext>
            </a:extLst>
          </p:cNvPr>
          <p:cNvSpPr>
            <a:spLocks noGrp="1"/>
          </p:cNvSpPr>
          <p:nvPr>
            <p:ph type="title"/>
          </p:nvPr>
        </p:nvSpPr>
        <p:spPr/>
        <p:txBody>
          <a:bodyPr/>
          <a:lstStyle/>
          <a:p>
            <a:r>
              <a:rPr lang="en-US" dirty="0"/>
              <a:t>                          webpage rating</a:t>
            </a:r>
          </a:p>
        </p:txBody>
      </p:sp>
      <p:graphicFrame>
        <p:nvGraphicFramePr>
          <p:cNvPr id="4" name="Content Placeholder 3">
            <a:extLst>
              <a:ext uri="{FF2B5EF4-FFF2-40B4-BE49-F238E27FC236}">
                <a16:creationId xmlns:a16="http://schemas.microsoft.com/office/drawing/2014/main" id="{81DA7EE8-EEA7-516F-1975-DBAB1026F2F1}"/>
              </a:ext>
            </a:extLst>
          </p:cNvPr>
          <p:cNvGraphicFramePr>
            <a:graphicFrameLocks noGrp="1"/>
          </p:cNvGraphicFramePr>
          <p:nvPr>
            <p:ph idx="1"/>
            <p:extLst>
              <p:ext uri="{D42A27DB-BD31-4B8C-83A1-F6EECF244321}">
                <p14:modId xmlns:p14="http://schemas.microsoft.com/office/powerpoint/2010/main" val="82786250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01272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Exclamation mark on a yellow background">
            <a:extLst>
              <a:ext uri="{FF2B5EF4-FFF2-40B4-BE49-F238E27FC236}">
                <a16:creationId xmlns:a16="http://schemas.microsoft.com/office/drawing/2014/main" id="{2017AA7A-C73D-E416-EF69-4D98E3FE1EB2}"/>
              </a:ext>
            </a:extLst>
          </p:cNvPr>
          <p:cNvPicPr>
            <a:picLocks noChangeAspect="1"/>
          </p:cNvPicPr>
          <p:nvPr/>
        </p:nvPicPr>
        <p:blipFill rotWithShape="1">
          <a:blip r:embed="rId2">
            <a:alphaModFix amt="40000"/>
          </a:blip>
          <a:srcRect t="25000"/>
          <a:stretch/>
        </p:blipFill>
        <p:spPr>
          <a:xfrm>
            <a:off x="20" y="10"/>
            <a:ext cx="12191979" cy="6857990"/>
          </a:xfrm>
          <a:prstGeom prst="rect">
            <a:avLst/>
          </a:prstGeom>
        </p:spPr>
      </p:pic>
      <p:sp>
        <p:nvSpPr>
          <p:cNvPr id="2" name="Title 1">
            <a:extLst>
              <a:ext uri="{FF2B5EF4-FFF2-40B4-BE49-F238E27FC236}">
                <a16:creationId xmlns:a16="http://schemas.microsoft.com/office/drawing/2014/main" id="{6337C25E-1D28-24D3-9DAE-59CDCD6C9FBD}"/>
              </a:ext>
            </a:extLst>
          </p:cNvPr>
          <p:cNvSpPr>
            <a:spLocks noGrp="1"/>
          </p:cNvSpPr>
          <p:nvPr>
            <p:ph type="title"/>
          </p:nvPr>
        </p:nvSpPr>
        <p:spPr>
          <a:xfrm>
            <a:off x="838200" y="365125"/>
            <a:ext cx="10515600" cy="1325563"/>
          </a:xfrm>
        </p:spPr>
        <p:txBody>
          <a:bodyPr>
            <a:normAutofit/>
          </a:bodyPr>
          <a:lstStyle/>
          <a:p>
            <a:r>
              <a:rPr lang="en-US" sz="5400">
                <a:solidFill>
                  <a:schemeClr val="bg1"/>
                </a:solidFill>
              </a:rPr>
              <a:t>CONCLUSION</a:t>
            </a:r>
          </a:p>
        </p:txBody>
      </p:sp>
      <p:sp>
        <p:nvSpPr>
          <p:cNvPr id="63"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254496-1FAC-79A0-97FD-B4CB99987E0C}"/>
              </a:ext>
            </a:extLst>
          </p:cNvPr>
          <p:cNvSpPr>
            <a:spLocks noGrp="1"/>
          </p:cNvSpPr>
          <p:nvPr>
            <p:ph idx="1"/>
          </p:nvPr>
        </p:nvSpPr>
        <p:spPr>
          <a:xfrm>
            <a:off x="838200" y="2004446"/>
            <a:ext cx="10515600" cy="4176897"/>
          </a:xfrm>
        </p:spPr>
        <p:txBody>
          <a:bodyPr>
            <a:normAutofit/>
          </a:bodyPr>
          <a:lstStyle/>
          <a:p>
            <a:r>
              <a:rPr lang="en-US" sz="1800" dirty="0">
                <a:solidFill>
                  <a:schemeClr val="bg1"/>
                </a:solidFill>
              </a:rPr>
              <a:t>The vast majority of participant feedback emphasizes the advantages of our platform, confirming the effort and commitment that went into its creation. The user-friendly interface's smooth navigation, intuitive design, and general usability were frequently complimented by users. Seeing the good effects of our work on the user experience makes me very happy. The elements that proved to be successful in the testing process not only validate our present course but also instill trust in our capacity to fulfill and surpass user expectations. We have learned a great deal from our thorough user testing of the group 5 webpage/app, and these insights will greatly improve the overall user experience. Several factors were considered during the evaluation process, such as task success, error rates, user happiness, usability, and time spent on the work. The majority of participants expressed satisfaction with the webpage/app and claimed that the navigation, design, and layout of the website were user-friendly. The results of this user testing will help us prioritize and carry out the required changes. We pledge to improve the super programmers (group 5) website/app in order to exceed customer expectations and provide a first-rate user experience. Additional testing, continuous incorporation of feedback, and design modifications are examples of iterative </a:t>
            </a:r>
            <a:r>
              <a:rPr lang="en-US" sz="1800" dirty="0" err="1">
                <a:solidFill>
                  <a:schemeClr val="bg1"/>
                </a:solidFill>
              </a:rPr>
              <a:t>processes.We</a:t>
            </a:r>
            <a:r>
              <a:rPr lang="en-US" sz="1800" dirty="0">
                <a:solidFill>
                  <a:schemeClr val="bg1"/>
                </a:solidFill>
              </a:rPr>
              <a:t> value the substantial contributions made by all participants and users, including testers and visitors to the hotel, and we're excited to implement these changes to improve the Super Coders website and app even further for our users.</a:t>
            </a:r>
          </a:p>
        </p:txBody>
      </p:sp>
    </p:spTree>
    <p:extLst>
      <p:ext uri="{BB962C8B-B14F-4D97-AF65-F5344CB8AC3E}">
        <p14:creationId xmlns:p14="http://schemas.microsoft.com/office/powerpoint/2010/main" val="2104792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D2CEE-F2B5-BE9B-B253-EEBF82025620}"/>
              </a:ext>
            </a:extLst>
          </p:cNvPr>
          <p:cNvSpPr>
            <a:spLocks noGrp="1"/>
          </p:cNvSpPr>
          <p:nvPr>
            <p:ph type="title"/>
          </p:nvPr>
        </p:nvSpPr>
        <p:spPr>
          <a:xfrm>
            <a:off x="572493" y="238539"/>
            <a:ext cx="11018520" cy="1434415"/>
          </a:xfrm>
        </p:spPr>
        <p:txBody>
          <a:bodyPr anchor="b">
            <a:normAutofit/>
          </a:bodyPr>
          <a:lstStyle/>
          <a:p>
            <a:r>
              <a:rPr lang="en-US" sz="5400"/>
              <a:t>ETHICAL CONSIDERATIONS </a:t>
            </a:r>
          </a:p>
        </p:txBody>
      </p:sp>
      <p:sp>
        <p:nvSpPr>
          <p:cNvPr id="1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808CF7-BA85-D8DB-FFE4-30BB039C9899}"/>
              </a:ext>
            </a:extLst>
          </p:cNvPr>
          <p:cNvSpPr>
            <a:spLocks noGrp="1"/>
          </p:cNvSpPr>
          <p:nvPr>
            <p:ph idx="1"/>
          </p:nvPr>
        </p:nvSpPr>
        <p:spPr>
          <a:xfrm>
            <a:off x="572493" y="2071316"/>
            <a:ext cx="6713552" cy="4119172"/>
          </a:xfrm>
        </p:spPr>
        <p:txBody>
          <a:bodyPr anchor="t">
            <a:normAutofit fontScale="92500"/>
          </a:bodyPr>
          <a:lstStyle/>
          <a:p>
            <a:pPr marL="0" indent="0">
              <a:buNone/>
            </a:pPr>
            <a:r>
              <a:rPr lang="en-US" sz="1400" dirty="0"/>
              <a:t> Options for feedback and continuous communication were implemented during the user testing process to address any problems or discomfort participants may have experienced. In addition, we employed tactics to reduce the possibility of biases in the testing environment. For example, we ensured that participant responses were not influenced by remarks made throughout the test, maintaining fairness and equal opportunities for all participants. For this sprint, ethical considerations like privacy were taken way more seriously as this involved a hotel system involving guests who are first-class citizens with all their citizenship rights compared to the prison system where prisoners are being monitored.    During user testing, the ethical framework served as a compass, emphasizing the value of user convenience, trust, confidence, and privacy. Ultimately, this encouraged a more responsible and meticulous development process for the app and homepage. The user testing research was also disclosed to Lancaster University's teaching office, and I eventually received approval from the module convenor, Mrs. Tracy Hall. The entire process of developing and creating the app and webpage was heavily influenced by ethical issues, particularly in the user testing stage. To ensure an open and polite approach, informed consent was carefully acquired from each participant, detailing the nature of their involvement and the data we would gather. Anonymization of user data was the main objective behind the implementation of strict privacy safeguards. We emphasized the construction of a privacy framework because we recognized that, as a smart system, the prison/hotel system may give rise to privacy concerns and data misuse. We tried to maintain a varied and inclusive participant pool, but we limited the age range to those between the ages of 18 and 22 because we understood the importance of representative opinion. On the webpage, we also added an MFA code for extra security measures incase an unauthorized person wants to access an account</a:t>
            </a:r>
          </a:p>
          <a:p>
            <a:endParaRPr lang="en-US" sz="1400" dirty="0"/>
          </a:p>
        </p:txBody>
      </p:sp>
      <p:pic>
        <p:nvPicPr>
          <p:cNvPr id="5" name="Picture 4" descr="Padlock on computer motherboard">
            <a:extLst>
              <a:ext uri="{FF2B5EF4-FFF2-40B4-BE49-F238E27FC236}">
                <a16:creationId xmlns:a16="http://schemas.microsoft.com/office/drawing/2014/main" id="{50B88E2A-0717-F6BB-523F-88A953AE3C7A}"/>
              </a:ext>
            </a:extLst>
          </p:cNvPr>
          <p:cNvPicPr>
            <a:picLocks noChangeAspect="1"/>
          </p:cNvPicPr>
          <p:nvPr/>
        </p:nvPicPr>
        <p:blipFill rotWithShape="1">
          <a:blip r:embed="rId2"/>
          <a:srcRect l="4608" r="31176" b="2"/>
          <a:stretch/>
        </p:blipFill>
        <p:spPr>
          <a:xfrm>
            <a:off x="7675658" y="2093976"/>
            <a:ext cx="3941064" cy="4096512"/>
          </a:xfrm>
          <a:prstGeom prst="rect">
            <a:avLst/>
          </a:prstGeom>
        </p:spPr>
      </p:pic>
    </p:spTree>
    <p:extLst>
      <p:ext uri="{BB962C8B-B14F-4D97-AF65-F5344CB8AC3E}">
        <p14:creationId xmlns:p14="http://schemas.microsoft.com/office/powerpoint/2010/main" val="2855890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7C10-55AA-CCC0-C147-336FF1F158A8}"/>
              </a:ext>
            </a:extLst>
          </p:cNvPr>
          <p:cNvSpPr>
            <a:spLocks noGrp="1"/>
          </p:cNvSpPr>
          <p:nvPr>
            <p:ph type="title"/>
          </p:nvPr>
        </p:nvSpPr>
        <p:spPr/>
        <p:txBody>
          <a:bodyPr/>
          <a:lstStyle/>
          <a:p>
            <a:r>
              <a:rPr lang="en-US" dirty="0"/>
              <a:t>REASONS FOR OUR RESEARCH</a:t>
            </a:r>
          </a:p>
        </p:txBody>
      </p:sp>
      <p:sp>
        <p:nvSpPr>
          <p:cNvPr id="3" name="Content Placeholder 2">
            <a:extLst>
              <a:ext uri="{FF2B5EF4-FFF2-40B4-BE49-F238E27FC236}">
                <a16:creationId xmlns:a16="http://schemas.microsoft.com/office/drawing/2014/main" id="{E6BDB3E6-C6C6-B338-F4E8-8D6CE27D2DBE}"/>
              </a:ext>
            </a:extLst>
          </p:cNvPr>
          <p:cNvSpPr>
            <a:spLocks noGrp="1"/>
          </p:cNvSpPr>
          <p:nvPr>
            <p:ph idx="1"/>
          </p:nvPr>
        </p:nvSpPr>
        <p:spPr/>
        <p:txBody>
          <a:bodyPr>
            <a:normAutofit fontScale="92500" lnSpcReduction="10000"/>
          </a:bodyPr>
          <a:lstStyle/>
          <a:p>
            <a:r>
              <a:rPr lang="en-US" dirty="0"/>
              <a:t>We are thrilled to share the findings from our user testing research for the webpage and app for scc311 group 5 project sprint 6. to release our project We must do extensive user testing to improve the overall usability and functioning of our webpage and app. The purpose of this research is to evaluate the efficacy of different features and design aspects, collect user input, and identify and address potential usability issues. We may obtain important insights into our target audience's preferences, problems, and expectations by including them in the testing process. This will help us make well-informed judgments about how best to optimize the user interface and user journey as a whole. In the end, this research helps to guarantee that our webpage and app not only meet but also beyond user expectations, creating a more engaging and user-friendly digital platform</a:t>
            </a:r>
          </a:p>
        </p:txBody>
      </p:sp>
    </p:spTree>
    <p:extLst>
      <p:ext uri="{BB962C8B-B14F-4D97-AF65-F5344CB8AC3E}">
        <p14:creationId xmlns:p14="http://schemas.microsoft.com/office/powerpoint/2010/main" val="154282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149F3F-1C61-5F68-318B-EF9A1F95787E}"/>
              </a:ext>
            </a:extLst>
          </p:cNvPr>
          <p:cNvSpPr>
            <a:spLocks noGrp="1"/>
          </p:cNvSpPr>
          <p:nvPr>
            <p:ph type="title"/>
          </p:nvPr>
        </p:nvSpPr>
        <p:spPr>
          <a:xfrm>
            <a:off x="1136397" y="502020"/>
            <a:ext cx="5323715" cy="1642970"/>
          </a:xfrm>
        </p:spPr>
        <p:txBody>
          <a:bodyPr anchor="b">
            <a:normAutofit/>
          </a:bodyPr>
          <a:lstStyle/>
          <a:p>
            <a:r>
              <a:rPr lang="en-US" sz="4000"/>
              <a:t>Research findings:</a:t>
            </a:r>
            <a:br>
              <a:rPr lang="en-US" sz="4000"/>
            </a:br>
            <a:endParaRPr lang="en-US" sz="4000"/>
          </a:p>
        </p:txBody>
      </p:sp>
      <p:sp>
        <p:nvSpPr>
          <p:cNvPr id="3" name="Content Placeholder 2">
            <a:extLst>
              <a:ext uri="{FF2B5EF4-FFF2-40B4-BE49-F238E27FC236}">
                <a16:creationId xmlns:a16="http://schemas.microsoft.com/office/drawing/2014/main" id="{E2887833-E472-8CF7-0220-C7AC7AAE6BFA}"/>
              </a:ext>
            </a:extLst>
          </p:cNvPr>
          <p:cNvSpPr>
            <a:spLocks noGrp="1"/>
          </p:cNvSpPr>
          <p:nvPr>
            <p:ph idx="1"/>
          </p:nvPr>
        </p:nvSpPr>
        <p:spPr>
          <a:xfrm>
            <a:off x="1144923" y="2405894"/>
            <a:ext cx="5315189" cy="3535083"/>
          </a:xfrm>
        </p:spPr>
        <p:txBody>
          <a:bodyPr anchor="t">
            <a:normAutofit/>
          </a:bodyPr>
          <a:lstStyle/>
          <a:p>
            <a:r>
              <a:rPr lang="en-US" sz="2000" dirty="0"/>
              <a:t>Six people who had not contributed to the </a:t>
            </a:r>
            <a:r>
              <a:rPr lang="en-US" sz="2000" dirty="0" err="1"/>
              <a:t>webspage</a:t>
            </a:r>
            <a:r>
              <a:rPr lang="en-US" sz="2000" dirty="0"/>
              <a:t> or app's previous development were gathered. They were instructed to utilize the webpage/app and answer ten questions with five choices so that we could draw our conclusions. We also collected six more distinct people for the website and application.</a:t>
            </a:r>
          </a:p>
          <a:p>
            <a:endParaRPr lang="en-US" sz="2000" dirty="0"/>
          </a:p>
          <a:p>
            <a:endParaRPr lang="en-US" sz="2000" dirty="0"/>
          </a:p>
        </p:txBody>
      </p:sp>
      <p:sp>
        <p:nvSpPr>
          <p:cNvPr id="38" name="Rectangle 37">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Light bulb on yellow background with sketched light beams and cord">
            <a:extLst>
              <a:ext uri="{FF2B5EF4-FFF2-40B4-BE49-F238E27FC236}">
                <a16:creationId xmlns:a16="http://schemas.microsoft.com/office/drawing/2014/main" id="{70EDFBCB-FF02-9676-9939-C0798FF86116}"/>
              </a:ext>
            </a:extLst>
          </p:cNvPr>
          <p:cNvPicPr>
            <a:picLocks noChangeAspect="1"/>
          </p:cNvPicPr>
          <p:nvPr/>
        </p:nvPicPr>
        <p:blipFill rotWithShape="1">
          <a:blip r:embed="rId2"/>
          <a:srcRect l="38465" r="-1" b="-1"/>
          <a:stretch/>
        </p:blipFill>
        <p:spPr>
          <a:xfrm>
            <a:off x="7075967" y="1360881"/>
            <a:ext cx="4170530" cy="4168130"/>
          </a:xfrm>
          <a:prstGeom prst="rect">
            <a:avLst/>
          </a:prstGeom>
        </p:spPr>
      </p:pic>
    </p:spTree>
    <p:extLst>
      <p:ext uri="{BB962C8B-B14F-4D97-AF65-F5344CB8AC3E}">
        <p14:creationId xmlns:p14="http://schemas.microsoft.com/office/powerpoint/2010/main" val="120673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95CF3-96E5-64B5-77C5-79BF75878475}"/>
              </a:ext>
            </a:extLst>
          </p:cNvPr>
          <p:cNvSpPr>
            <a:spLocks noGrp="1"/>
          </p:cNvSpPr>
          <p:nvPr>
            <p:ph type="title"/>
          </p:nvPr>
        </p:nvSpPr>
        <p:spPr/>
        <p:txBody>
          <a:bodyPr/>
          <a:lstStyle/>
          <a:p>
            <a:endParaRPr lang="en-US" dirty="0"/>
          </a:p>
        </p:txBody>
      </p:sp>
      <p:pic>
        <p:nvPicPr>
          <p:cNvPr id="7" name="Content Placeholder 6" descr="A survey form with many circles&#10;&#10;Description automatically generated">
            <a:extLst>
              <a:ext uri="{FF2B5EF4-FFF2-40B4-BE49-F238E27FC236}">
                <a16:creationId xmlns:a16="http://schemas.microsoft.com/office/drawing/2014/main" id="{E8FD89BC-318A-B542-0714-2F7FD5211E34}"/>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1195696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85731C4D-5B30-8456-FD04-8918EED52AE6}"/>
              </a:ext>
            </a:extLst>
          </p:cNvPr>
          <p:cNvGraphicFramePr>
            <a:graphicFrameLocks noGrp="1"/>
          </p:cNvGraphicFramePr>
          <p:nvPr>
            <p:ph idx="1"/>
            <p:extLst>
              <p:ext uri="{D42A27DB-BD31-4B8C-83A1-F6EECF244321}">
                <p14:modId xmlns:p14="http://schemas.microsoft.com/office/powerpoint/2010/main" val="1281501130"/>
              </p:ext>
            </p:extLst>
          </p:nvPr>
        </p:nvGraphicFramePr>
        <p:xfrm>
          <a:off x="195591" y="365760"/>
          <a:ext cx="10856890" cy="6492240"/>
        </p:xfrm>
        <a:graphic>
          <a:graphicData uri="http://schemas.openxmlformats.org/drawingml/2006/table">
            <a:tbl>
              <a:tblPr firstRow="1" bandRow="1">
                <a:tableStyleId>{5C22544A-7EE6-4342-B048-85BDC9FD1C3A}</a:tableStyleId>
              </a:tblPr>
              <a:tblGrid>
                <a:gridCol w="1810205">
                  <a:extLst>
                    <a:ext uri="{9D8B030D-6E8A-4147-A177-3AD203B41FA5}">
                      <a16:colId xmlns:a16="http://schemas.microsoft.com/office/drawing/2014/main" val="2508962254"/>
                    </a:ext>
                  </a:extLst>
                </a:gridCol>
                <a:gridCol w="1164812">
                  <a:extLst>
                    <a:ext uri="{9D8B030D-6E8A-4147-A177-3AD203B41FA5}">
                      <a16:colId xmlns:a16="http://schemas.microsoft.com/office/drawing/2014/main" val="3409394739"/>
                    </a:ext>
                  </a:extLst>
                </a:gridCol>
                <a:gridCol w="1416676">
                  <a:extLst>
                    <a:ext uri="{9D8B030D-6E8A-4147-A177-3AD203B41FA5}">
                      <a16:colId xmlns:a16="http://schemas.microsoft.com/office/drawing/2014/main" val="489710508"/>
                    </a:ext>
                  </a:extLst>
                </a:gridCol>
                <a:gridCol w="1262130">
                  <a:extLst>
                    <a:ext uri="{9D8B030D-6E8A-4147-A177-3AD203B41FA5}">
                      <a16:colId xmlns:a16="http://schemas.microsoft.com/office/drawing/2014/main" val="1422420150"/>
                    </a:ext>
                  </a:extLst>
                </a:gridCol>
                <a:gridCol w="1403797">
                  <a:extLst>
                    <a:ext uri="{9D8B030D-6E8A-4147-A177-3AD203B41FA5}">
                      <a16:colId xmlns:a16="http://schemas.microsoft.com/office/drawing/2014/main" val="2884799693"/>
                    </a:ext>
                  </a:extLst>
                </a:gridCol>
                <a:gridCol w="1970468">
                  <a:extLst>
                    <a:ext uri="{9D8B030D-6E8A-4147-A177-3AD203B41FA5}">
                      <a16:colId xmlns:a16="http://schemas.microsoft.com/office/drawing/2014/main" val="1355273215"/>
                    </a:ext>
                  </a:extLst>
                </a:gridCol>
                <a:gridCol w="1828802">
                  <a:extLst>
                    <a:ext uri="{9D8B030D-6E8A-4147-A177-3AD203B41FA5}">
                      <a16:colId xmlns:a16="http://schemas.microsoft.com/office/drawing/2014/main" val="2240715270"/>
                    </a:ext>
                  </a:extLst>
                </a:gridCol>
              </a:tblGrid>
              <a:tr h="357397">
                <a:tc>
                  <a:txBody>
                    <a:bodyPr/>
                    <a:lstStyle/>
                    <a:p>
                      <a:endParaRPr lang="en-US" dirty="0"/>
                    </a:p>
                  </a:txBody>
                  <a:tcPr/>
                </a:tc>
                <a:tc>
                  <a:txBody>
                    <a:bodyPr/>
                    <a:lstStyle/>
                    <a:p>
                      <a:r>
                        <a:rPr lang="en-US" dirty="0"/>
                        <a:t>USER 1</a:t>
                      </a:r>
                    </a:p>
                  </a:txBody>
                  <a:tcPr/>
                </a:tc>
                <a:tc>
                  <a:txBody>
                    <a:bodyPr/>
                    <a:lstStyle/>
                    <a:p>
                      <a:r>
                        <a:rPr lang="en-US" dirty="0"/>
                        <a:t>USER 2</a:t>
                      </a:r>
                    </a:p>
                  </a:txBody>
                  <a:tcPr/>
                </a:tc>
                <a:tc>
                  <a:txBody>
                    <a:bodyPr/>
                    <a:lstStyle/>
                    <a:p>
                      <a:r>
                        <a:rPr lang="en-US" dirty="0"/>
                        <a:t>USER 3</a:t>
                      </a:r>
                    </a:p>
                  </a:txBody>
                  <a:tcPr/>
                </a:tc>
                <a:tc>
                  <a:txBody>
                    <a:bodyPr/>
                    <a:lstStyle/>
                    <a:p>
                      <a:r>
                        <a:rPr lang="en-US" dirty="0"/>
                        <a:t>USER 4</a:t>
                      </a:r>
                    </a:p>
                  </a:txBody>
                  <a:tcPr/>
                </a:tc>
                <a:tc>
                  <a:txBody>
                    <a:bodyPr/>
                    <a:lstStyle/>
                    <a:p>
                      <a:r>
                        <a:rPr lang="en-US" dirty="0"/>
                        <a:t>USER 5</a:t>
                      </a:r>
                    </a:p>
                  </a:txBody>
                  <a:tcPr/>
                </a:tc>
                <a:tc>
                  <a:txBody>
                    <a:bodyPr/>
                    <a:lstStyle/>
                    <a:p>
                      <a:r>
                        <a:rPr lang="en-US" dirty="0"/>
                        <a:t>USER 6</a:t>
                      </a:r>
                    </a:p>
                  </a:txBody>
                  <a:tcPr/>
                </a:tc>
                <a:extLst>
                  <a:ext uri="{0D108BD9-81ED-4DB2-BD59-A6C34878D82A}">
                    <a16:rowId xmlns:a16="http://schemas.microsoft.com/office/drawing/2014/main" val="2455570642"/>
                  </a:ext>
                </a:extLst>
              </a:tr>
              <a:tr h="356109">
                <a:tc>
                  <a:txBody>
                    <a:bodyPr/>
                    <a:lstStyle/>
                    <a:p>
                      <a:r>
                        <a:rPr lang="en-US" dirty="0"/>
                        <a:t>QUESTION 1</a:t>
                      </a:r>
                    </a:p>
                  </a:txBody>
                  <a:tcPr/>
                </a:tc>
                <a:tc>
                  <a:txBody>
                    <a:bodyPr/>
                    <a:lstStyle/>
                    <a:p>
                      <a:r>
                        <a:rPr lang="en-US" dirty="0"/>
                        <a:t>5</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5</a:t>
                      </a:r>
                    </a:p>
                  </a:txBody>
                  <a:tcPr/>
                </a:tc>
                <a:tc>
                  <a:txBody>
                    <a:bodyPr/>
                    <a:lstStyle/>
                    <a:p>
                      <a:r>
                        <a:rPr lang="en-US" dirty="0"/>
                        <a:t>3</a:t>
                      </a:r>
                    </a:p>
                  </a:txBody>
                  <a:tcPr/>
                </a:tc>
                <a:extLst>
                  <a:ext uri="{0D108BD9-81ED-4DB2-BD59-A6C34878D82A}">
                    <a16:rowId xmlns:a16="http://schemas.microsoft.com/office/drawing/2014/main" val="2098456002"/>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2</a:t>
                      </a:r>
                    </a:p>
                    <a:p>
                      <a:endParaRPr lang="en-US" dirty="0"/>
                    </a:p>
                  </a:txBody>
                  <a:tcPr/>
                </a:tc>
                <a:tc>
                  <a:txBody>
                    <a:bodyPr/>
                    <a:lstStyle/>
                    <a:p>
                      <a:r>
                        <a:rPr lang="en-US" dirty="0"/>
                        <a:t>2</a:t>
                      </a:r>
                    </a:p>
                  </a:txBody>
                  <a:tcPr/>
                </a:tc>
                <a:tc>
                  <a:txBody>
                    <a:bodyPr/>
                    <a:lstStyle/>
                    <a:p>
                      <a:r>
                        <a:rPr lang="en-US" dirty="0"/>
                        <a:t>1</a:t>
                      </a:r>
                    </a:p>
                  </a:txBody>
                  <a:tcPr/>
                </a:tc>
                <a:tc>
                  <a:txBody>
                    <a:bodyPr/>
                    <a:lstStyle/>
                    <a:p>
                      <a:r>
                        <a:rPr lang="en-US" dirty="0"/>
                        <a:t>3</a:t>
                      </a:r>
                    </a:p>
                  </a:txBody>
                  <a:tcPr/>
                </a:tc>
                <a:tc>
                  <a:txBody>
                    <a:bodyPr/>
                    <a:lstStyle/>
                    <a:p>
                      <a:r>
                        <a:rPr lang="en-US" dirty="0"/>
                        <a:t>1</a:t>
                      </a:r>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2444997013"/>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3</a:t>
                      </a:r>
                    </a:p>
                    <a:p>
                      <a:endParaRPr lang="en-US" dirty="0"/>
                    </a:p>
                  </a:txBody>
                  <a:tcPr/>
                </a:tc>
                <a:tc>
                  <a:txBody>
                    <a:bodyPr/>
                    <a:lstStyle/>
                    <a:p>
                      <a:r>
                        <a:rPr lang="en-US" dirty="0"/>
                        <a:t>3</a:t>
                      </a:r>
                    </a:p>
                  </a:txBody>
                  <a:tcPr/>
                </a:tc>
                <a:tc>
                  <a:txBody>
                    <a:bodyPr/>
                    <a:lstStyle/>
                    <a:p>
                      <a:r>
                        <a:rPr lang="en-US" dirty="0"/>
                        <a:t>5</a:t>
                      </a:r>
                    </a:p>
                  </a:txBody>
                  <a:tcPr/>
                </a:tc>
                <a:tc>
                  <a:txBody>
                    <a:bodyPr/>
                    <a:lstStyle/>
                    <a:p>
                      <a:r>
                        <a:rPr lang="en-US" dirty="0"/>
                        <a:t>5</a:t>
                      </a:r>
                    </a:p>
                  </a:txBody>
                  <a:tcPr/>
                </a:tc>
                <a:tc>
                  <a:txBody>
                    <a:bodyPr/>
                    <a:lstStyle/>
                    <a:p>
                      <a:r>
                        <a:rPr lang="en-US" dirty="0"/>
                        <a:t>4</a:t>
                      </a:r>
                    </a:p>
                  </a:txBody>
                  <a:tcPr/>
                </a:tc>
                <a:tc>
                  <a:txBody>
                    <a:bodyPr/>
                    <a:lstStyle/>
                    <a:p>
                      <a:r>
                        <a:rPr lang="en-US" dirty="0"/>
                        <a:t>4</a:t>
                      </a:r>
                    </a:p>
                  </a:txBody>
                  <a:tcPr/>
                </a:tc>
                <a:tc>
                  <a:txBody>
                    <a:bodyPr/>
                    <a:lstStyle/>
                    <a:p>
                      <a:r>
                        <a:rPr lang="en-US" dirty="0"/>
                        <a:t>3</a:t>
                      </a:r>
                    </a:p>
                  </a:txBody>
                  <a:tcPr/>
                </a:tc>
                <a:extLst>
                  <a:ext uri="{0D108BD9-81ED-4DB2-BD59-A6C34878D82A}">
                    <a16:rowId xmlns:a16="http://schemas.microsoft.com/office/drawing/2014/main" val="838088139"/>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4</a:t>
                      </a:r>
                    </a:p>
                    <a:p>
                      <a:endParaRPr lang="en-US" dirty="0"/>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850858169"/>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5</a:t>
                      </a:r>
                    </a:p>
                    <a:p>
                      <a:endParaRPr lang="en-US" dirty="0"/>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5</a:t>
                      </a:r>
                    </a:p>
                  </a:txBody>
                  <a:tcPr/>
                </a:tc>
                <a:tc>
                  <a:txBody>
                    <a:bodyPr/>
                    <a:lstStyle/>
                    <a:p>
                      <a:r>
                        <a:rPr lang="en-US" dirty="0"/>
                        <a:t>5</a:t>
                      </a:r>
                    </a:p>
                  </a:txBody>
                  <a:tcPr/>
                </a:tc>
                <a:tc>
                  <a:txBody>
                    <a:bodyPr/>
                    <a:lstStyle/>
                    <a:p>
                      <a:r>
                        <a:rPr lang="en-US" dirty="0"/>
                        <a:t>3</a:t>
                      </a:r>
                    </a:p>
                  </a:txBody>
                  <a:tcPr/>
                </a:tc>
                <a:extLst>
                  <a:ext uri="{0D108BD9-81ED-4DB2-BD59-A6C34878D82A}">
                    <a16:rowId xmlns:a16="http://schemas.microsoft.com/office/drawing/2014/main" val="2425247298"/>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6</a:t>
                      </a:r>
                    </a:p>
                    <a:p>
                      <a:endParaRPr lang="en-US" dirty="0"/>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4222758469"/>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7</a:t>
                      </a:r>
                    </a:p>
                    <a:p>
                      <a:endParaRPr lang="en-US" dirty="0"/>
                    </a:p>
                  </a:txBody>
                  <a:tcPr/>
                </a:tc>
                <a:tc>
                  <a:txBody>
                    <a:bodyPr/>
                    <a:lstStyle/>
                    <a:p>
                      <a:r>
                        <a:rPr lang="en-US" dirty="0"/>
                        <a:t>5</a:t>
                      </a:r>
                    </a:p>
                  </a:txBody>
                  <a:tcPr/>
                </a:tc>
                <a:tc>
                  <a:txBody>
                    <a:bodyPr/>
                    <a:lstStyle/>
                    <a:p>
                      <a:r>
                        <a:rPr lang="en-US" dirty="0"/>
                        <a:t>4</a:t>
                      </a:r>
                    </a:p>
                  </a:txBody>
                  <a:tcPr/>
                </a:tc>
                <a:tc>
                  <a:txBody>
                    <a:bodyPr/>
                    <a:lstStyle/>
                    <a:p>
                      <a:r>
                        <a:rPr lang="en-US" dirty="0"/>
                        <a:t>5</a:t>
                      </a:r>
                    </a:p>
                  </a:txBody>
                  <a:tcPr/>
                </a:tc>
                <a:tc>
                  <a:txBody>
                    <a:bodyPr/>
                    <a:lstStyle/>
                    <a:p>
                      <a:r>
                        <a:rPr lang="en-US" dirty="0"/>
                        <a:t>3</a:t>
                      </a:r>
                    </a:p>
                  </a:txBody>
                  <a:tcPr/>
                </a:tc>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2325656231"/>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8</a:t>
                      </a:r>
                    </a:p>
                    <a:p>
                      <a:endParaRPr lang="en-US" dirty="0"/>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3713928690"/>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9</a:t>
                      </a:r>
                    </a:p>
                    <a:p>
                      <a:endParaRPr lang="en-US" dirty="0"/>
                    </a:p>
                  </a:txBody>
                  <a:tcPr/>
                </a:tc>
                <a:tc>
                  <a:txBody>
                    <a:bodyPr/>
                    <a:lstStyle/>
                    <a:p>
                      <a:r>
                        <a:rPr lang="en-US" dirty="0"/>
                        <a:t>4</a:t>
                      </a:r>
                    </a:p>
                  </a:txBody>
                  <a:tcPr/>
                </a:tc>
                <a:tc>
                  <a:txBody>
                    <a:bodyPr/>
                    <a:lstStyle/>
                    <a:p>
                      <a:r>
                        <a:rPr lang="en-US" dirty="0"/>
                        <a:t>4</a:t>
                      </a:r>
                    </a:p>
                  </a:txBody>
                  <a:tcPr/>
                </a:tc>
                <a:tc>
                  <a:txBody>
                    <a:bodyPr/>
                    <a:lstStyle/>
                    <a:p>
                      <a:r>
                        <a:rPr lang="en-US" dirty="0"/>
                        <a:t>5</a:t>
                      </a:r>
                    </a:p>
                  </a:txBody>
                  <a:tcPr/>
                </a:tc>
                <a:tc>
                  <a:txBody>
                    <a:bodyPr/>
                    <a:lstStyle/>
                    <a:p>
                      <a:r>
                        <a:rPr lang="en-US" dirty="0"/>
                        <a:t>5</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22516031"/>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10</a:t>
                      </a:r>
                    </a:p>
                    <a:p>
                      <a:endParaRPr lang="en-US" dirty="0"/>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012421518"/>
                  </a:ext>
                </a:extLst>
              </a:tr>
            </a:tbl>
          </a:graphicData>
        </a:graphic>
      </p:graphicFrame>
      <p:graphicFrame>
        <p:nvGraphicFramePr>
          <p:cNvPr id="2" name="Table 1">
            <a:extLst>
              <a:ext uri="{FF2B5EF4-FFF2-40B4-BE49-F238E27FC236}">
                <a16:creationId xmlns:a16="http://schemas.microsoft.com/office/drawing/2014/main" id="{F86FD960-A1A0-0C59-1FD8-2B40D26E25ED}"/>
              </a:ext>
            </a:extLst>
          </p:cNvPr>
          <p:cNvGraphicFramePr>
            <a:graphicFrameLocks noGrp="1"/>
          </p:cNvGraphicFramePr>
          <p:nvPr>
            <p:extLst>
              <p:ext uri="{D42A27DB-BD31-4B8C-83A1-F6EECF244321}">
                <p14:modId xmlns:p14="http://schemas.microsoft.com/office/powerpoint/2010/main" val="2428631191"/>
              </p:ext>
            </p:extLst>
          </p:nvPr>
        </p:nvGraphicFramePr>
        <p:xfrm>
          <a:off x="11052481" y="365760"/>
          <a:ext cx="1141927" cy="6489666"/>
        </p:xfrm>
        <a:graphic>
          <a:graphicData uri="http://schemas.openxmlformats.org/drawingml/2006/table">
            <a:tbl>
              <a:tblPr firstRow="1" bandRow="1">
                <a:tableStyleId>{5C22544A-7EE6-4342-B048-85BDC9FD1C3A}</a:tableStyleId>
              </a:tblPr>
              <a:tblGrid>
                <a:gridCol w="1141927">
                  <a:extLst>
                    <a:ext uri="{9D8B030D-6E8A-4147-A177-3AD203B41FA5}">
                      <a16:colId xmlns:a16="http://schemas.microsoft.com/office/drawing/2014/main" val="3832359767"/>
                    </a:ext>
                  </a:extLst>
                </a:gridCol>
              </a:tblGrid>
              <a:tr h="333565">
                <a:tc>
                  <a:txBody>
                    <a:bodyPr/>
                    <a:lstStyle/>
                    <a:p>
                      <a:r>
                        <a:rPr lang="en-US" dirty="0"/>
                        <a:t>AVERAGE</a:t>
                      </a:r>
                    </a:p>
                  </a:txBody>
                  <a:tcPr/>
                </a:tc>
                <a:extLst>
                  <a:ext uri="{0D108BD9-81ED-4DB2-BD59-A6C34878D82A}">
                    <a16:rowId xmlns:a16="http://schemas.microsoft.com/office/drawing/2014/main" val="2160017932"/>
                  </a:ext>
                </a:extLst>
              </a:tr>
              <a:tr h="354171">
                <a:tc>
                  <a:txBody>
                    <a:bodyPr/>
                    <a:lstStyle/>
                    <a:p>
                      <a:r>
                        <a:rPr lang="en-US" dirty="0"/>
                        <a:t>4</a:t>
                      </a:r>
                    </a:p>
                  </a:txBody>
                  <a:tcPr/>
                </a:tc>
                <a:extLst>
                  <a:ext uri="{0D108BD9-81ED-4DB2-BD59-A6C34878D82A}">
                    <a16:rowId xmlns:a16="http://schemas.microsoft.com/office/drawing/2014/main" val="1429622122"/>
                  </a:ext>
                </a:extLst>
              </a:tr>
              <a:tr h="658112">
                <a:tc>
                  <a:txBody>
                    <a:bodyPr/>
                    <a:lstStyle/>
                    <a:p>
                      <a:r>
                        <a:rPr lang="en-US" dirty="0"/>
                        <a:t>2</a:t>
                      </a:r>
                    </a:p>
                  </a:txBody>
                  <a:tcPr/>
                </a:tc>
                <a:extLst>
                  <a:ext uri="{0D108BD9-81ED-4DB2-BD59-A6C34878D82A}">
                    <a16:rowId xmlns:a16="http://schemas.microsoft.com/office/drawing/2014/main" val="603583868"/>
                  </a:ext>
                </a:extLst>
              </a:tr>
              <a:tr h="669702">
                <a:tc>
                  <a:txBody>
                    <a:bodyPr/>
                    <a:lstStyle/>
                    <a:p>
                      <a:r>
                        <a:rPr lang="en-US" dirty="0"/>
                        <a:t>4</a:t>
                      </a:r>
                    </a:p>
                  </a:txBody>
                  <a:tcPr/>
                </a:tc>
                <a:extLst>
                  <a:ext uri="{0D108BD9-81ED-4DB2-BD59-A6C34878D82A}">
                    <a16:rowId xmlns:a16="http://schemas.microsoft.com/office/drawing/2014/main" val="4290988518"/>
                  </a:ext>
                </a:extLst>
              </a:tr>
              <a:tr h="579549">
                <a:tc>
                  <a:txBody>
                    <a:bodyPr/>
                    <a:lstStyle/>
                    <a:p>
                      <a:r>
                        <a:rPr lang="en-US" dirty="0"/>
                        <a:t>1</a:t>
                      </a:r>
                    </a:p>
                  </a:txBody>
                  <a:tcPr/>
                </a:tc>
                <a:extLst>
                  <a:ext uri="{0D108BD9-81ED-4DB2-BD59-A6C34878D82A}">
                    <a16:rowId xmlns:a16="http://schemas.microsoft.com/office/drawing/2014/main" val="2880825329"/>
                  </a:ext>
                </a:extLst>
              </a:tr>
              <a:tr h="656823">
                <a:tc>
                  <a:txBody>
                    <a:bodyPr/>
                    <a:lstStyle/>
                    <a:p>
                      <a:r>
                        <a:rPr lang="en-US" dirty="0"/>
                        <a:t>4</a:t>
                      </a:r>
                    </a:p>
                  </a:txBody>
                  <a:tcPr/>
                </a:tc>
                <a:extLst>
                  <a:ext uri="{0D108BD9-81ED-4DB2-BD59-A6C34878D82A}">
                    <a16:rowId xmlns:a16="http://schemas.microsoft.com/office/drawing/2014/main" val="1382115649"/>
                  </a:ext>
                </a:extLst>
              </a:tr>
              <a:tr h="669701">
                <a:tc>
                  <a:txBody>
                    <a:bodyPr/>
                    <a:lstStyle/>
                    <a:p>
                      <a:r>
                        <a:rPr lang="en-US" dirty="0"/>
                        <a:t>2</a:t>
                      </a:r>
                    </a:p>
                  </a:txBody>
                  <a:tcPr/>
                </a:tc>
                <a:extLst>
                  <a:ext uri="{0D108BD9-81ED-4DB2-BD59-A6C34878D82A}">
                    <a16:rowId xmlns:a16="http://schemas.microsoft.com/office/drawing/2014/main" val="335303591"/>
                  </a:ext>
                </a:extLst>
              </a:tr>
              <a:tr h="540913">
                <a:tc>
                  <a:txBody>
                    <a:bodyPr/>
                    <a:lstStyle/>
                    <a:p>
                      <a:r>
                        <a:rPr lang="en-US" dirty="0"/>
                        <a:t>4</a:t>
                      </a:r>
                    </a:p>
                  </a:txBody>
                  <a:tcPr/>
                </a:tc>
                <a:extLst>
                  <a:ext uri="{0D108BD9-81ED-4DB2-BD59-A6C34878D82A}">
                    <a16:rowId xmlns:a16="http://schemas.microsoft.com/office/drawing/2014/main" val="329905827"/>
                  </a:ext>
                </a:extLst>
              </a:tr>
              <a:tr h="708338">
                <a:tc>
                  <a:txBody>
                    <a:bodyPr/>
                    <a:lstStyle/>
                    <a:p>
                      <a:r>
                        <a:rPr lang="en-US" dirty="0"/>
                        <a:t>2</a:t>
                      </a:r>
                    </a:p>
                  </a:txBody>
                  <a:tcPr/>
                </a:tc>
                <a:extLst>
                  <a:ext uri="{0D108BD9-81ED-4DB2-BD59-A6C34878D82A}">
                    <a16:rowId xmlns:a16="http://schemas.microsoft.com/office/drawing/2014/main" val="813106777"/>
                  </a:ext>
                </a:extLst>
              </a:tr>
              <a:tr h="605307">
                <a:tc>
                  <a:txBody>
                    <a:bodyPr/>
                    <a:lstStyle/>
                    <a:p>
                      <a:r>
                        <a:rPr lang="en-US" dirty="0"/>
                        <a:t>5</a:t>
                      </a:r>
                    </a:p>
                  </a:txBody>
                  <a:tcPr/>
                </a:tc>
                <a:extLst>
                  <a:ext uri="{0D108BD9-81ED-4DB2-BD59-A6C34878D82A}">
                    <a16:rowId xmlns:a16="http://schemas.microsoft.com/office/drawing/2014/main" val="1540658395"/>
                  </a:ext>
                </a:extLst>
              </a:tr>
              <a:tr h="669701">
                <a:tc>
                  <a:txBody>
                    <a:bodyPr/>
                    <a:lstStyle/>
                    <a:p>
                      <a:r>
                        <a:rPr lang="en-US" dirty="0"/>
                        <a:t>2</a:t>
                      </a:r>
                    </a:p>
                  </a:txBody>
                  <a:tcPr/>
                </a:tc>
                <a:extLst>
                  <a:ext uri="{0D108BD9-81ED-4DB2-BD59-A6C34878D82A}">
                    <a16:rowId xmlns:a16="http://schemas.microsoft.com/office/drawing/2014/main" val="3886127947"/>
                  </a:ext>
                </a:extLst>
              </a:tr>
            </a:tbl>
          </a:graphicData>
        </a:graphic>
      </p:graphicFrame>
      <p:sp>
        <p:nvSpPr>
          <p:cNvPr id="5" name="TextBox 4">
            <a:extLst>
              <a:ext uri="{FF2B5EF4-FFF2-40B4-BE49-F238E27FC236}">
                <a16:creationId xmlns:a16="http://schemas.microsoft.com/office/drawing/2014/main" id="{F155CFAD-DCBE-8185-D7F0-355554C96A4D}"/>
              </a:ext>
            </a:extLst>
          </p:cNvPr>
          <p:cNvSpPr txBox="1"/>
          <p:nvPr/>
        </p:nvSpPr>
        <p:spPr>
          <a:xfrm>
            <a:off x="3933254" y="0"/>
            <a:ext cx="2645981" cy="369332"/>
          </a:xfrm>
          <a:prstGeom prst="rect">
            <a:avLst/>
          </a:prstGeom>
          <a:noFill/>
        </p:spPr>
        <p:txBody>
          <a:bodyPr wrap="none" rtlCol="0">
            <a:spAutoFit/>
          </a:bodyPr>
          <a:lstStyle/>
          <a:p>
            <a:r>
              <a:rPr lang="en-US" dirty="0"/>
              <a:t>WEBPAGE USER ANSWERS</a:t>
            </a:r>
          </a:p>
        </p:txBody>
      </p:sp>
    </p:spTree>
    <p:extLst>
      <p:ext uri="{BB962C8B-B14F-4D97-AF65-F5344CB8AC3E}">
        <p14:creationId xmlns:p14="http://schemas.microsoft.com/office/powerpoint/2010/main" val="339923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5A28A-F632-FAC9-8936-1F00194217D0}"/>
              </a:ext>
            </a:extLst>
          </p:cNvPr>
          <p:cNvSpPr>
            <a:spLocks noGrp="1"/>
          </p:cNvSpPr>
          <p:nvPr>
            <p:ph type="title"/>
          </p:nvPr>
        </p:nvSpPr>
        <p:spPr/>
        <p:txBody>
          <a:bodyPr/>
          <a:lstStyle/>
          <a:p>
            <a:r>
              <a:rPr lang="en-US" dirty="0"/>
              <a:t>APP ANSWERS</a:t>
            </a:r>
          </a:p>
        </p:txBody>
      </p:sp>
      <p:graphicFrame>
        <p:nvGraphicFramePr>
          <p:cNvPr id="4" name="Content Placeholder 3">
            <a:extLst>
              <a:ext uri="{FF2B5EF4-FFF2-40B4-BE49-F238E27FC236}">
                <a16:creationId xmlns:a16="http://schemas.microsoft.com/office/drawing/2014/main" id="{2D182727-52B5-CF97-6DF2-186885169CE5}"/>
              </a:ext>
            </a:extLst>
          </p:cNvPr>
          <p:cNvGraphicFramePr>
            <a:graphicFrameLocks noGrp="1"/>
          </p:cNvGraphicFramePr>
          <p:nvPr>
            <p:ph idx="1"/>
            <p:extLst>
              <p:ext uri="{D42A27DB-BD31-4B8C-83A1-F6EECF244321}">
                <p14:modId xmlns:p14="http://schemas.microsoft.com/office/powerpoint/2010/main" val="3051785313"/>
              </p:ext>
            </p:extLst>
          </p:nvPr>
        </p:nvGraphicFramePr>
        <p:xfrm>
          <a:off x="838200" y="1825625"/>
          <a:ext cx="10515600" cy="4193388"/>
        </p:xfrm>
        <a:graphic>
          <a:graphicData uri="http://schemas.openxmlformats.org/drawingml/2006/table">
            <a:tbl>
              <a:tblPr firstRow="1" bandRow="1">
                <a:tableStyleId>{5C22544A-7EE6-4342-B048-85BDC9FD1C3A}</a:tableStyleId>
              </a:tblPr>
              <a:tblGrid>
                <a:gridCol w="1454239">
                  <a:extLst>
                    <a:ext uri="{9D8B030D-6E8A-4147-A177-3AD203B41FA5}">
                      <a16:colId xmlns:a16="http://schemas.microsoft.com/office/drawing/2014/main" val="3027859588"/>
                    </a:ext>
                  </a:extLst>
                </a:gridCol>
                <a:gridCol w="1174661">
                  <a:extLst>
                    <a:ext uri="{9D8B030D-6E8A-4147-A177-3AD203B41FA5}">
                      <a16:colId xmlns:a16="http://schemas.microsoft.com/office/drawing/2014/main" val="1501653462"/>
                    </a:ext>
                  </a:extLst>
                </a:gridCol>
                <a:gridCol w="1314450">
                  <a:extLst>
                    <a:ext uri="{9D8B030D-6E8A-4147-A177-3AD203B41FA5}">
                      <a16:colId xmlns:a16="http://schemas.microsoft.com/office/drawing/2014/main" val="2082817386"/>
                    </a:ext>
                  </a:extLst>
                </a:gridCol>
                <a:gridCol w="1314450">
                  <a:extLst>
                    <a:ext uri="{9D8B030D-6E8A-4147-A177-3AD203B41FA5}">
                      <a16:colId xmlns:a16="http://schemas.microsoft.com/office/drawing/2014/main" val="2673159524"/>
                    </a:ext>
                  </a:extLst>
                </a:gridCol>
                <a:gridCol w="1314450">
                  <a:extLst>
                    <a:ext uri="{9D8B030D-6E8A-4147-A177-3AD203B41FA5}">
                      <a16:colId xmlns:a16="http://schemas.microsoft.com/office/drawing/2014/main" val="2529072172"/>
                    </a:ext>
                  </a:extLst>
                </a:gridCol>
                <a:gridCol w="1314450">
                  <a:extLst>
                    <a:ext uri="{9D8B030D-6E8A-4147-A177-3AD203B41FA5}">
                      <a16:colId xmlns:a16="http://schemas.microsoft.com/office/drawing/2014/main" val="4079738624"/>
                    </a:ext>
                  </a:extLst>
                </a:gridCol>
                <a:gridCol w="1314450">
                  <a:extLst>
                    <a:ext uri="{9D8B030D-6E8A-4147-A177-3AD203B41FA5}">
                      <a16:colId xmlns:a16="http://schemas.microsoft.com/office/drawing/2014/main" val="1441333736"/>
                    </a:ext>
                  </a:extLst>
                </a:gridCol>
                <a:gridCol w="1314450">
                  <a:extLst>
                    <a:ext uri="{9D8B030D-6E8A-4147-A177-3AD203B41FA5}">
                      <a16:colId xmlns:a16="http://schemas.microsoft.com/office/drawing/2014/main" val="4246254662"/>
                    </a:ext>
                  </a:extLst>
                </a:gridCol>
              </a:tblGrid>
              <a:tr h="370840">
                <a:tc>
                  <a:txBody>
                    <a:bodyPr/>
                    <a:lstStyle/>
                    <a:p>
                      <a:endParaRPr lang="en-US" dirty="0"/>
                    </a:p>
                  </a:txBody>
                  <a:tcPr/>
                </a:tc>
                <a:tc>
                  <a:txBody>
                    <a:bodyPr/>
                    <a:lstStyle/>
                    <a:p>
                      <a:r>
                        <a:rPr lang="en-US" dirty="0"/>
                        <a:t>USER 1</a:t>
                      </a:r>
                    </a:p>
                  </a:txBody>
                  <a:tcPr/>
                </a:tc>
                <a:tc>
                  <a:txBody>
                    <a:bodyPr/>
                    <a:lstStyle/>
                    <a:p>
                      <a:r>
                        <a:rPr lang="en-US" dirty="0"/>
                        <a:t>USER 2</a:t>
                      </a:r>
                    </a:p>
                  </a:txBody>
                  <a:tcPr/>
                </a:tc>
                <a:tc>
                  <a:txBody>
                    <a:bodyPr/>
                    <a:lstStyle/>
                    <a:p>
                      <a:r>
                        <a:rPr lang="en-US" dirty="0"/>
                        <a:t>USER 3</a:t>
                      </a:r>
                    </a:p>
                  </a:txBody>
                  <a:tcPr/>
                </a:tc>
                <a:tc>
                  <a:txBody>
                    <a:bodyPr/>
                    <a:lstStyle/>
                    <a:p>
                      <a:r>
                        <a:rPr lang="en-US" dirty="0"/>
                        <a:t>USER 4</a:t>
                      </a:r>
                    </a:p>
                  </a:txBody>
                  <a:tcPr/>
                </a:tc>
                <a:tc>
                  <a:txBody>
                    <a:bodyPr/>
                    <a:lstStyle/>
                    <a:p>
                      <a:r>
                        <a:rPr lang="en-US" dirty="0"/>
                        <a:t>USER 5</a:t>
                      </a:r>
                    </a:p>
                  </a:txBody>
                  <a:tcPr/>
                </a:tc>
                <a:tc>
                  <a:txBody>
                    <a:bodyPr/>
                    <a:lstStyle/>
                    <a:p>
                      <a:r>
                        <a:rPr lang="en-US" dirty="0"/>
                        <a:t>USER 6</a:t>
                      </a:r>
                    </a:p>
                  </a:txBody>
                  <a:tcPr/>
                </a:tc>
                <a:tc>
                  <a:txBody>
                    <a:bodyPr/>
                    <a:lstStyle/>
                    <a:p>
                      <a:r>
                        <a:rPr lang="en-US" dirty="0"/>
                        <a:t>AVERAGE</a:t>
                      </a:r>
                    </a:p>
                  </a:txBody>
                  <a:tcPr/>
                </a:tc>
                <a:extLst>
                  <a:ext uri="{0D108BD9-81ED-4DB2-BD59-A6C34878D82A}">
                    <a16:rowId xmlns:a16="http://schemas.microsoft.com/office/drawing/2014/main" val="3048476006"/>
                  </a:ext>
                </a:extLst>
              </a:tr>
              <a:tr h="370840">
                <a:tc>
                  <a:txBody>
                    <a:bodyPr/>
                    <a:lstStyle/>
                    <a:p>
                      <a:r>
                        <a:rPr lang="en-US" dirty="0"/>
                        <a:t>QUESTION 1</a:t>
                      </a:r>
                    </a:p>
                  </a:txBody>
                  <a:tcPr/>
                </a:tc>
                <a:tc>
                  <a:txBody>
                    <a:bodyPr/>
                    <a:lstStyle/>
                    <a:p>
                      <a:r>
                        <a:rPr lang="en-US" dirty="0"/>
                        <a:t>4</a:t>
                      </a:r>
                    </a:p>
                  </a:txBody>
                  <a:tcPr/>
                </a:tc>
                <a:tc>
                  <a:txBody>
                    <a:bodyPr/>
                    <a:lstStyle/>
                    <a:p>
                      <a:r>
                        <a:rPr lang="en-US" dirty="0"/>
                        <a:t>4</a:t>
                      </a:r>
                    </a:p>
                  </a:txBody>
                  <a:tcPr/>
                </a:tc>
                <a:tc>
                  <a:txBody>
                    <a:bodyPr/>
                    <a:lstStyle/>
                    <a:p>
                      <a:r>
                        <a:rPr lang="en-US" dirty="0"/>
                        <a:t>5</a:t>
                      </a:r>
                    </a:p>
                  </a:txBody>
                  <a:tcPr/>
                </a:tc>
                <a:tc>
                  <a:txBody>
                    <a:bodyPr/>
                    <a:lstStyle/>
                    <a:p>
                      <a:r>
                        <a:rPr lang="en-US" dirty="0"/>
                        <a:t>5</a:t>
                      </a:r>
                    </a:p>
                  </a:txBody>
                  <a:tcPr/>
                </a:tc>
                <a:tc>
                  <a:txBody>
                    <a:bodyPr/>
                    <a:lstStyle/>
                    <a:p>
                      <a:r>
                        <a:rPr lang="en-US" dirty="0"/>
                        <a:t>3</a:t>
                      </a:r>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1328809520"/>
                  </a:ext>
                </a:extLst>
              </a:tr>
              <a:tr h="484988">
                <a:tc>
                  <a:txBody>
                    <a:bodyPr/>
                    <a:lstStyle/>
                    <a:p>
                      <a:r>
                        <a:rPr lang="en-US" dirty="0"/>
                        <a:t>QUESTION 2</a:t>
                      </a:r>
                    </a:p>
                  </a:txBody>
                  <a:tcPr/>
                </a:tc>
                <a:tc>
                  <a:txBody>
                    <a:bodyPr/>
                    <a:lstStyle/>
                    <a:p>
                      <a:r>
                        <a:rPr lang="en-US" dirty="0"/>
                        <a:t>2</a:t>
                      </a:r>
                    </a:p>
                  </a:txBody>
                  <a:tcPr/>
                </a:tc>
                <a:tc>
                  <a:txBody>
                    <a:bodyPr/>
                    <a:lstStyle/>
                    <a:p>
                      <a:r>
                        <a:rPr lang="en-US" dirty="0"/>
                        <a:t>1</a:t>
                      </a:r>
                    </a:p>
                  </a:txBody>
                  <a:tcPr/>
                </a:tc>
                <a:tc>
                  <a:txBody>
                    <a:bodyPr/>
                    <a:lstStyle/>
                    <a:p>
                      <a:r>
                        <a:rPr lang="en-US" dirty="0"/>
                        <a:t>3</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992459244"/>
                  </a:ext>
                </a:extLst>
              </a:tr>
              <a:tr h="370840">
                <a:tc>
                  <a:txBody>
                    <a:bodyPr/>
                    <a:lstStyle/>
                    <a:p>
                      <a:r>
                        <a:rPr lang="en-US" dirty="0"/>
                        <a:t>QUESTION 3</a:t>
                      </a:r>
                    </a:p>
                  </a:txBody>
                  <a:tcPr/>
                </a:tc>
                <a:tc>
                  <a:txBody>
                    <a:bodyPr/>
                    <a:lstStyle/>
                    <a:p>
                      <a:r>
                        <a:rPr lang="en-US" dirty="0"/>
                        <a:t>4</a:t>
                      </a:r>
                    </a:p>
                  </a:txBody>
                  <a:tcPr/>
                </a:tc>
                <a:tc>
                  <a:txBody>
                    <a:bodyPr/>
                    <a:lstStyle/>
                    <a:p>
                      <a:r>
                        <a:rPr lang="en-US" dirty="0"/>
                        <a:t>4</a:t>
                      </a:r>
                    </a:p>
                  </a:txBody>
                  <a:tcPr/>
                </a:tc>
                <a:tc>
                  <a:txBody>
                    <a:bodyPr/>
                    <a:lstStyle/>
                    <a:p>
                      <a:r>
                        <a:rPr lang="en-US" dirty="0"/>
                        <a:t>5</a:t>
                      </a:r>
                    </a:p>
                  </a:txBody>
                  <a:tcPr/>
                </a:tc>
                <a:tc>
                  <a:txBody>
                    <a:bodyPr/>
                    <a:lstStyle/>
                    <a:p>
                      <a:r>
                        <a:rPr lang="en-US" dirty="0"/>
                        <a:t>3</a:t>
                      </a:r>
                    </a:p>
                  </a:txBody>
                  <a:tcPr/>
                </a:tc>
                <a:tc>
                  <a:txBody>
                    <a:bodyPr/>
                    <a:lstStyle/>
                    <a:p>
                      <a:r>
                        <a:rPr lang="en-US" dirty="0"/>
                        <a:t>3</a:t>
                      </a:r>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3111397261"/>
                  </a:ext>
                </a:extLst>
              </a:tr>
              <a:tr h="370840">
                <a:tc>
                  <a:txBody>
                    <a:bodyPr/>
                    <a:lstStyle/>
                    <a:p>
                      <a:r>
                        <a:rPr lang="en-US" dirty="0"/>
                        <a:t>QUESTION 4</a:t>
                      </a:r>
                    </a:p>
                  </a:txBody>
                  <a:tcPr/>
                </a:tc>
                <a:tc>
                  <a:txBody>
                    <a:bodyPr/>
                    <a:lstStyle/>
                    <a:p>
                      <a:r>
                        <a:rPr lang="en-US" dirty="0"/>
                        <a:t>1</a:t>
                      </a:r>
                    </a:p>
                  </a:txBody>
                  <a:tcPr/>
                </a:tc>
                <a:tc>
                  <a:txBody>
                    <a:bodyPr/>
                    <a:lstStyle/>
                    <a:p>
                      <a:r>
                        <a:rPr lang="en-US" dirty="0"/>
                        <a:t>1</a:t>
                      </a:r>
                    </a:p>
                  </a:txBody>
                  <a:tcPr/>
                </a:tc>
                <a:tc>
                  <a:txBody>
                    <a:bodyPr/>
                    <a:lstStyle/>
                    <a:p>
                      <a:r>
                        <a:rPr lang="en-US" dirty="0"/>
                        <a:t>3</a:t>
                      </a:r>
                    </a:p>
                  </a:txBody>
                  <a:tcPr/>
                </a:tc>
                <a:tc>
                  <a:txBody>
                    <a:bodyPr/>
                    <a:lstStyle/>
                    <a:p>
                      <a:r>
                        <a:rPr lang="en-US" dirty="0"/>
                        <a:t>2</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180091295"/>
                  </a:ext>
                </a:extLst>
              </a:tr>
              <a:tr h="370840">
                <a:tc>
                  <a:txBody>
                    <a:bodyPr/>
                    <a:lstStyle/>
                    <a:p>
                      <a:r>
                        <a:rPr lang="en-US" dirty="0"/>
                        <a:t>QUESTION 5</a:t>
                      </a:r>
                    </a:p>
                  </a:txBody>
                  <a:tcPr/>
                </a:tc>
                <a:tc>
                  <a:txBody>
                    <a:bodyPr/>
                    <a:lstStyle/>
                    <a:p>
                      <a:r>
                        <a:rPr lang="en-US" dirty="0"/>
                        <a:t>5</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5</a:t>
                      </a:r>
                    </a:p>
                  </a:txBody>
                  <a:tcPr/>
                </a:tc>
                <a:tc>
                  <a:txBody>
                    <a:bodyPr/>
                    <a:lstStyle/>
                    <a:p>
                      <a:r>
                        <a:rPr lang="en-US" dirty="0"/>
                        <a:t>5</a:t>
                      </a:r>
                    </a:p>
                  </a:txBody>
                  <a:tcPr/>
                </a:tc>
                <a:extLst>
                  <a:ext uri="{0D108BD9-81ED-4DB2-BD59-A6C34878D82A}">
                    <a16:rowId xmlns:a16="http://schemas.microsoft.com/office/drawing/2014/main" val="2827100565"/>
                  </a:ext>
                </a:extLst>
              </a:tr>
              <a:tr h="370840">
                <a:tc>
                  <a:txBody>
                    <a:bodyPr/>
                    <a:lstStyle/>
                    <a:p>
                      <a:r>
                        <a:rPr lang="en-US" dirty="0"/>
                        <a:t>QUESTION 6</a:t>
                      </a:r>
                    </a:p>
                  </a:txBody>
                  <a:tcPr/>
                </a:tc>
                <a:tc>
                  <a:txBody>
                    <a:bodyPr/>
                    <a:lstStyle/>
                    <a:p>
                      <a:r>
                        <a:rPr lang="en-US" dirty="0"/>
                        <a:t>1</a:t>
                      </a:r>
                    </a:p>
                  </a:txBody>
                  <a:tcPr/>
                </a:tc>
                <a:tc>
                  <a:txBody>
                    <a:bodyPr/>
                    <a:lstStyle/>
                    <a:p>
                      <a:r>
                        <a:rPr lang="en-US" dirty="0"/>
                        <a:t>3</a:t>
                      </a:r>
                    </a:p>
                  </a:txBody>
                  <a:tcPr/>
                </a:tc>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962979173"/>
                  </a:ext>
                </a:extLst>
              </a:tr>
              <a:tr h="370840">
                <a:tc>
                  <a:txBody>
                    <a:bodyPr/>
                    <a:lstStyle/>
                    <a:p>
                      <a:r>
                        <a:rPr lang="en-US" dirty="0"/>
                        <a:t>QUESTION 7</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3</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2287904143"/>
                  </a:ext>
                </a:extLst>
              </a:tr>
              <a:tr h="370840">
                <a:tc>
                  <a:txBody>
                    <a:bodyPr/>
                    <a:lstStyle/>
                    <a:p>
                      <a:r>
                        <a:rPr lang="en-US" dirty="0"/>
                        <a:t>QUESTION 8</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3282218147"/>
                  </a:ext>
                </a:extLst>
              </a:tr>
              <a:tr h="370840">
                <a:tc>
                  <a:txBody>
                    <a:bodyPr/>
                    <a:lstStyle/>
                    <a:p>
                      <a:r>
                        <a:rPr lang="en-US" dirty="0"/>
                        <a:t>QUESTION 9</a:t>
                      </a:r>
                    </a:p>
                  </a:txBody>
                  <a:tcPr/>
                </a:tc>
                <a:tc>
                  <a:txBody>
                    <a:bodyPr/>
                    <a:lstStyle/>
                    <a:p>
                      <a:r>
                        <a:rPr lang="en-US" dirty="0"/>
                        <a:t>5</a:t>
                      </a:r>
                    </a:p>
                  </a:txBody>
                  <a:tcPr/>
                </a:tc>
                <a:tc>
                  <a:txBody>
                    <a:bodyPr/>
                    <a:lstStyle/>
                    <a:p>
                      <a:r>
                        <a:rPr lang="en-US" dirty="0"/>
                        <a:t>5</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1820913637"/>
                  </a:ext>
                </a:extLst>
              </a:tr>
              <a:tr h="370840">
                <a:tc>
                  <a:txBody>
                    <a:bodyPr/>
                    <a:lstStyle/>
                    <a:p>
                      <a:r>
                        <a:rPr lang="en-US" dirty="0"/>
                        <a:t>QUESTION 10</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1</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3844356631"/>
                  </a:ext>
                </a:extLst>
              </a:tr>
            </a:tbl>
          </a:graphicData>
        </a:graphic>
      </p:graphicFrame>
    </p:spTree>
    <p:extLst>
      <p:ext uri="{BB962C8B-B14F-4D97-AF65-F5344CB8AC3E}">
        <p14:creationId xmlns:p14="http://schemas.microsoft.com/office/powerpoint/2010/main" val="3471163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9627-F261-CAB9-9BC1-5765DC1ACFCC}"/>
              </a:ext>
            </a:extLst>
          </p:cNvPr>
          <p:cNvSpPr>
            <a:spLocks noGrp="1"/>
          </p:cNvSpPr>
          <p:nvPr>
            <p:ph type="title"/>
          </p:nvPr>
        </p:nvSpPr>
        <p:spPr/>
        <p:txBody>
          <a:bodyPr/>
          <a:lstStyle/>
          <a:p>
            <a:r>
              <a:rPr lang="en-US" dirty="0"/>
              <a:t>APP QUESTION RATINGS</a:t>
            </a:r>
          </a:p>
        </p:txBody>
      </p:sp>
      <p:graphicFrame>
        <p:nvGraphicFramePr>
          <p:cNvPr id="5" name="Content Placeholder 4">
            <a:extLst>
              <a:ext uri="{FF2B5EF4-FFF2-40B4-BE49-F238E27FC236}">
                <a16:creationId xmlns:a16="http://schemas.microsoft.com/office/drawing/2014/main" id="{C8026A90-F342-0279-9612-6D24B5D99DBF}"/>
              </a:ext>
            </a:extLst>
          </p:cNvPr>
          <p:cNvGraphicFramePr>
            <a:graphicFrameLocks noGrp="1"/>
          </p:cNvGraphicFramePr>
          <p:nvPr>
            <p:ph idx="1"/>
            <p:extLst>
              <p:ext uri="{D42A27DB-BD31-4B8C-83A1-F6EECF244321}">
                <p14:modId xmlns:p14="http://schemas.microsoft.com/office/powerpoint/2010/main" val="244501227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97793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7571-0E47-D435-CEA2-3595D94E656B}"/>
              </a:ext>
            </a:extLst>
          </p:cNvPr>
          <p:cNvSpPr>
            <a:spLocks noGrp="1"/>
          </p:cNvSpPr>
          <p:nvPr>
            <p:ph type="title"/>
          </p:nvPr>
        </p:nvSpPr>
        <p:spPr/>
        <p:txBody>
          <a:bodyPr/>
          <a:lstStyle/>
          <a:p>
            <a:r>
              <a:rPr lang="en-US" dirty="0"/>
              <a:t>WEBPAGE RATINGS</a:t>
            </a:r>
          </a:p>
        </p:txBody>
      </p:sp>
      <p:graphicFrame>
        <p:nvGraphicFramePr>
          <p:cNvPr id="6" name="Content Placeholder 5">
            <a:extLst>
              <a:ext uri="{FF2B5EF4-FFF2-40B4-BE49-F238E27FC236}">
                <a16:creationId xmlns:a16="http://schemas.microsoft.com/office/drawing/2014/main" id="{6BEE4812-2E08-D832-6CA3-FE55FFEA201C}"/>
              </a:ext>
            </a:extLst>
          </p:cNvPr>
          <p:cNvGraphicFramePr>
            <a:graphicFrameLocks noGrp="1"/>
          </p:cNvGraphicFramePr>
          <p:nvPr>
            <p:ph idx="1"/>
            <p:extLst>
              <p:ext uri="{D42A27DB-BD31-4B8C-83A1-F6EECF244321}">
                <p14:modId xmlns:p14="http://schemas.microsoft.com/office/powerpoint/2010/main" val="340730357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21684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A5921-B264-05CD-23FA-5FCB32B5D5E6}"/>
              </a:ext>
            </a:extLst>
          </p:cNvPr>
          <p:cNvSpPr>
            <a:spLocks noGrp="1"/>
          </p:cNvSpPr>
          <p:nvPr>
            <p:ph type="title"/>
          </p:nvPr>
        </p:nvSpPr>
        <p:spPr>
          <a:xfrm>
            <a:off x="838200" y="365126"/>
            <a:ext cx="10515600" cy="820738"/>
          </a:xfrm>
        </p:spPr>
        <p:txBody>
          <a:bodyPr>
            <a:normAutofit fontScale="90000"/>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were six respondents and they were asked to rate the app/webpage On a scale of 1 to 5, where 5 denoted complete functionality and 1 </a:t>
            </a:r>
            <a:r>
              <a:rPr lang="en-US" sz="1800" kern="100" dirty="0">
                <a:latin typeface="Calibri" panose="020F0502020204030204" pitchFamily="34" charset="0"/>
                <a:ea typeface="Calibri" panose="020F0502020204030204" pitchFamily="34" charset="0"/>
                <a:cs typeface="Times New Roman" panose="02020603050405020304" pitchFamily="18" charset="0"/>
              </a:rPr>
              <a:t>meant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barely usable app/webpage. I completed an additional feedback box based on user responses after each survey when interviewing the participants. The following is the rating that each participant provided:</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graphicFrame>
        <p:nvGraphicFramePr>
          <p:cNvPr id="7" name="Content Placeholder 6">
            <a:extLst>
              <a:ext uri="{FF2B5EF4-FFF2-40B4-BE49-F238E27FC236}">
                <a16:creationId xmlns:a16="http://schemas.microsoft.com/office/drawing/2014/main" id="{4D2BC6E5-3ED1-8762-3489-6E79F6E1CA10}"/>
              </a:ext>
            </a:extLst>
          </p:cNvPr>
          <p:cNvGraphicFramePr>
            <a:graphicFrameLocks noGrp="1"/>
          </p:cNvGraphicFramePr>
          <p:nvPr>
            <p:ph idx="1"/>
            <p:extLst>
              <p:ext uri="{D42A27DB-BD31-4B8C-83A1-F6EECF244321}">
                <p14:modId xmlns:p14="http://schemas.microsoft.com/office/powerpoint/2010/main" val="60288408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E5FD600C-5549-7074-C606-FE37AB9D9AE8}"/>
              </a:ext>
            </a:extLst>
          </p:cNvPr>
          <p:cNvSpPr txBox="1"/>
          <p:nvPr/>
        </p:nvSpPr>
        <p:spPr>
          <a:xfrm>
            <a:off x="4795375" y="1274912"/>
            <a:ext cx="2137220" cy="461665"/>
          </a:xfrm>
          <a:prstGeom prst="rect">
            <a:avLst/>
          </a:prstGeom>
          <a:noFill/>
        </p:spPr>
        <p:txBody>
          <a:bodyPr wrap="square" rtlCol="0">
            <a:spAutoFit/>
          </a:bodyPr>
          <a:lstStyle/>
          <a:p>
            <a:r>
              <a:rPr lang="en-US" sz="2400" dirty="0"/>
              <a:t>APP RATING </a:t>
            </a:r>
          </a:p>
        </p:txBody>
      </p:sp>
    </p:spTree>
    <p:extLst>
      <p:ext uri="{BB962C8B-B14F-4D97-AF65-F5344CB8AC3E}">
        <p14:creationId xmlns:p14="http://schemas.microsoft.com/office/powerpoint/2010/main" val="4017625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11779</TotalTime>
  <Words>1140</Words>
  <Application>Microsoft Macintosh PowerPoint</Application>
  <PresentationFormat>Widescreen</PresentationFormat>
  <Paragraphs>196</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SCC331 group 5 (super coders) user testing </vt:lpstr>
      <vt:lpstr>REASONS FOR OUR RESEARCH</vt:lpstr>
      <vt:lpstr>Research findings: </vt:lpstr>
      <vt:lpstr>PowerPoint Presentation</vt:lpstr>
      <vt:lpstr>PowerPoint Presentation</vt:lpstr>
      <vt:lpstr>APP ANSWERS</vt:lpstr>
      <vt:lpstr>APP QUESTION RATINGS</vt:lpstr>
      <vt:lpstr>WEBPAGE RATINGS</vt:lpstr>
      <vt:lpstr>There were six respondents and they were asked to rate the app/webpage On a scale of 1 to 5, where 5 denoted complete functionality and 1 meant barely usable app/webpage. I completed an additional feedback box based on user responses after each survey when interviewing the participants. The following is the rating that each participant provided: </vt:lpstr>
      <vt:lpstr>                          webpage rating</vt:lpstr>
      <vt:lpstr>CONCLUSION</vt:lpstr>
      <vt:lpstr>ETHICAL CONSIDERATIONS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331 group 5 (super coders) user testing </dc:title>
  <dc:creator>Maseli, Oghenetega (Student)</dc:creator>
  <cp:lastModifiedBy>Maseli, Oghenetega (Student)</cp:lastModifiedBy>
  <cp:revision>41</cp:revision>
  <dcterms:created xsi:type="dcterms:W3CDTF">2024-01-31T21:49:32Z</dcterms:created>
  <dcterms:modified xsi:type="dcterms:W3CDTF">2024-03-12T22:19:31Z</dcterms:modified>
</cp:coreProperties>
</file>