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874C-88E0-4001-BFDF-417D722BBF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399C-FB25-4414-B2C8-5EF1417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52400"/>
            <a:ext cx="9906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1492" y="820883"/>
            <a:ext cx="1295400" cy="367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1492" y="1475510"/>
            <a:ext cx="1295400" cy="381000"/>
          </a:xfrm>
          <a:prstGeom prst="roundRect">
            <a:avLst>
              <a:gd name="adj" fmla="val 424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Employee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93319" y="2147455"/>
            <a:ext cx="1433946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Name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93319" y="2660074"/>
            <a:ext cx="1433946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10635" y="3269674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021029" y="3785755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Years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98514" y="4395355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93319" y="4890655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93319" y="5562600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Salary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" y="609600"/>
            <a:ext cx="0" cy="39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1004455"/>
            <a:ext cx="0" cy="66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1"/>
          </p:cNvCxnSpPr>
          <p:nvPr/>
        </p:nvCxnSpPr>
        <p:spPr>
          <a:xfrm>
            <a:off x="457200" y="1004456"/>
            <a:ext cx="42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" idx="1"/>
          </p:cNvCxnSpPr>
          <p:nvPr/>
        </p:nvCxnSpPr>
        <p:spPr>
          <a:xfrm>
            <a:off x="457200" y="1666010"/>
            <a:ext cx="42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3" y="1428751"/>
            <a:ext cx="424292" cy="432955"/>
          </a:xfrm>
          <a:prstGeom prst="ellipse">
            <a:avLst/>
          </a:prstGeom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tx1"/>
                  </a:solidFill>
                </a:ln>
              </a:rPr>
              <a:t>*</a:t>
            </a: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1529192" y="1856510"/>
            <a:ext cx="0" cy="446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29192" y="2299855"/>
            <a:ext cx="464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46508" y="2812474"/>
            <a:ext cx="464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17071" y="3422074"/>
            <a:ext cx="48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46508" y="3938155"/>
            <a:ext cx="44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17070" y="5756564"/>
            <a:ext cx="43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17070" y="5043055"/>
            <a:ext cx="470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17070" y="4547755"/>
            <a:ext cx="48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021029" y="6172200"/>
            <a:ext cx="141663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88" name="Straight Connector 87"/>
          <p:cNvCxnSpPr>
            <a:endCxn id="84" idx="1"/>
          </p:cNvCxnSpPr>
          <p:nvPr/>
        </p:nvCxnSpPr>
        <p:spPr>
          <a:xfrm>
            <a:off x="1546508" y="6324600"/>
            <a:ext cx="474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0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8</cp:revision>
  <dcterms:created xsi:type="dcterms:W3CDTF">2012-05-02T05:04:58Z</dcterms:created>
  <dcterms:modified xsi:type="dcterms:W3CDTF">2012-05-02T05:32:48Z</dcterms:modified>
</cp:coreProperties>
</file>