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EB26-AF1C-40C1-A8E4-98AB2B26C23B}" type="datetimeFigureOut">
              <a:rPr lang="en-US" smtClean="0"/>
              <a:pPr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58F2-68BD-4AD4-87D9-8E9E7A70A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1430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22098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28956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38600" y="35052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38600" y="41910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5400000">
            <a:off x="1028700" y="2019300"/>
            <a:ext cx="838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24384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</p:cNvCxnSpPr>
          <p:nvPr/>
        </p:nvCxnSpPr>
        <p:spPr>
          <a:xfrm rot="5400000">
            <a:off x="2324100" y="35433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81600" y="53340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419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3733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0400" y="3124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2057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6096000" y="5105400"/>
            <a:ext cx="22860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US" dirty="0"/>
          </a:p>
        </p:txBody>
      </p:sp>
      <p:cxnSp>
        <p:nvCxnSpPr>
          <p:cNvPr id="38" name="Straight Connector 37"/>
          <p:cNvCxnSpPr>
            <a:stCxn id="9" idx="2"/>
          </p:cNvCxnSpPr>
          <p:nvPr/>
        </p:nvCxnSpPr>
        <p:spPr>
          <a:xfrm rot="5400000">
            <a:off x="4838700" y="49911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0400" y="3276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200400" y="4038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600" y="4953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LWTC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Alexandra.Vaschillo</dc:creator>
  <cp:lastModifiedBy>Alexandra.Vaschillo</cp:lastModifiedBy>
  <cp:revision>8</cp:revision>
  <dcterms:created xsi:type="dcterms:W3CDTF">2011-03-28T00:57:53Z</dcterms:created>
  <dcterms:modified xsi:type="dcterms:W3CDTF">2011-04-03T19:58:59Z</dcterms:modified>
</cp:coreProperties>
</file>