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1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6958-4150-4288-BF48-AF706B5BCE23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F7ED-9260-46A9-BA37-0FD08E141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5240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1828800"/>
            <a:ext cx="1752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genre  format  </a:t>
            </a:r>
            <a:r>
              <a:rPr lang="en-US" sz="1400" dirty="0"/>
              <a:t>price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30851" y="2545933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30851" y="3307933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49851" y="216493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75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9851" y="2675900"/>
            <a:ext cx="351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9851" y="353653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1295400" y="685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19600" y="68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Books </a:t>
            </a:r>
            <a:r>
              <a:rPr lang="en-US" dirty="0"/>
              <a:t> vocabulary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138852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1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5240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1828800"/>
            <a:ext cx="1752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genre  format  </a:t>
            </a:r>
            <a:r>
              <a:rPr lang="en-US" sz="1400" dirty="0"/>
              <a:t>price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30851" y="2545933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30851" y="3307933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49851" y="216493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75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9851" y="2675900"/>
            <a:ext cx="351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9851" y="353653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1295400" y="685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14800" y="381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music vocabulary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14056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04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movies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524000"/>
            <a:ext cx="2057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1828800"/>
            <a:ext cx="20574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genre  year  format  </a:t>
            </a:r>
            <a:r>
              <a:rPr lang="en-US" sz="1400" dirty="0"/>
              <a:t>price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30851" y="2545933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0851" y="3307933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49851" y="216493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175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9851" y="2675900"/>
            <a:ext cx="351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9851" y="353653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1295400" y="685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139904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3800" y="152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vocabulary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2251" y="33196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4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hmohaisen</dc:creator>
  <cp:lastModifiedBy>hmohaisen</cp:lastModifiedBy>
  <cp:revision>9</cp:revision>
  <dcterms:created xsi:type="dcterms:W3CDTF">2012-05-31T06:00:34Z</dcterms:created>
  <dcterms:modified xsi:type="dcterms:W3CDTF">2012-06-01T05:15:34Z</dcterms:modified>
</cp:coreProperties>
</file>