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29" y="-1046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CB636"/>
                </a:solidFill>
              </a:rPr>
              <a:t>+daily</a:t>
            </a:r>
            <a:r>
              <a:rPr lang="en-US" dirty="0" err="1">
                <a:solidFill>
                  <a:srgbClr val="1CB636"/>
                </a:solidFill>
              </a:rPr>
              <a:t>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 +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11957</TotalTime>
  <Words>147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135</cp:revision>
  <dcterms:created xsi:type="dcterms:W3CDTF">2023-12-14T08:57:06Z</dcterms:created>
  <dcterms:modified xsi:type="dcterms:W3CDTF">2024-01-28T14:20:18Z</dcterms:modified>
</cp:coreProperties>
</file>