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25" d="100"/>
          <a:sy n="25" d="100"/>
        </p:scale>
        <p:origin x="1474" y="14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68633" y="1414619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Malaysia's Blood Donation Daily Updates (2024)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021780" y="2737974"/>
            <a:ext cx="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Cumulative count of blood donation from 2024-01-01 to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7822908" y="4076199"/>
            <a:ext cx="249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11847</TotalTime>
  <Words>71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86</cp:revision>
  <dcterms:created xsi:type="dcterms:W3CDTF">2023-12-14T08:57:06Z</dcterms:created>
  <dcterms:modified xsi:type="dcterms:W3CDTF">2024-01-25T18:07:06Z</dcterms:modified>
</cp:coreProperties>
</file>