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95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F2F2F2"/>
    <a:srgbClr val="004E92"/>
    <a:srgbClr val="000428"/>
    <a:srgbClr val="2D6FD1"/>
    <a:srgbClr val="3A2ED0"/>
    <a:srgbClr val="3131DF"/>
    <a:srgbClr val="020428"/>
    <a:srgbClr val="2A0000"/>
    <a:srgbClr val="25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 varScale="1">
        <p:scale>
          <a:sx n="17" d="100"/>
          <a:sy n="17" d="100"/>
        </p:scale>
        <p:origin x="1541" y="130"/>
      </p:cViewPr>
      <p:guideLst>
        <p:guide orient="horz" pos="10205"/>
        <p:guide pos="95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6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45786" y="8351291"/>
            <a:ext cx="869852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69239" y="10275101"/>
            <a:ext cx="861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Malaysia Blood Donation Daily Updates </a:t>
            </a:r>
            <a:r>
              <a:rPr lang="en-US" sz="6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(2024)</a:t>
            </a:r>
            <a:endParaRPr lang="en-MY" sz="6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as of </a:t>
            </a:r>
            <a:r>
              <a:rPr lang="en-US" sz="1999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max_date</a:t>
            </a:r>
            <a:endParaRPr lang="en-MY" sz="1999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KEDAH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90574" y="2197655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86484" y="21958813"/>
            <a:ext cx="2860433" cy="2156942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70517" y="22095651"/>
            <a:ext cx="4267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PULAU PINANG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311896" y="22634846"/>
            <a:ext cx="4360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pulau</a:t>
            </a: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 pinang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67126" y="1332084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512191" y="13320843"/>
            <a:ext cx="2860433" cy="2156942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88451" y="13439941"/>
            <a:ext cx="4325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8788" y="13979134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62615" y="75497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76565" y="7557558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1662613" y="7668818"/>
            <a:ext cx="427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1662613" y="820801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20376" y="758100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41701" y="7700102"/>
            <a:ext cx="436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46917" y="8239296"/>
            <a:ext cx="4255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kuala</a:t>
            </a: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lumpur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21662613" y="10422876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21662612" y="10541974"/>
            <a:ext cx="4296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N. SEMBILAN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21662612" y="11081169"/>
            <a:ext cx="429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n.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sembilan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3690577" y="24839689"/>
            <a:ext cx="4994033" cy="21821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1533229" y="24838087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4346917" y="25078715"/>
            <a:ext cx="4337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SABAH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4355892" y="25572079"/>
            <a:ext cx="43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3667125" y="190885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1495459" y="19101353"/>
            <a:ext cx="2860433" cy="2156942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4393662" y="19253797"/>
            <a:ext cx="4290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SARAWAK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4372624" y="19767090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644977" y="13350691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94092" y="13355440"/>
            <a:ext cx="2860433" cy="2151358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644972" y="13541026"/>
            <a:ext cx="43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KELANTAN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644974" y="14034389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32045" y="16210780"/>
            <a:ext cx="4994033" cy="2149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81158" y="16215527"/>
            <a:ext cx="2860433" cy="2156942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32039" y="16401113"/>
            <a:ext cx="436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TERENGGANU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32045" y="1689447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703588" y="1905953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81158" y="19064281"/>
            <a:ext cx="2860433" cy="2140473"/>
          </a:xfrm>
          <a:prstGeom prst="round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703585" y="19249867"/>
            <a:ext cx="434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PAHANG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703585" y="1974323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90577" y="2772938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405692" y="27959531"/>
            <a:ext cx="427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MELAKA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405540" y="2845289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7128" y="1623108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7066" y="16473697"/>
            <a:ext cx="436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JOHOR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3475" y="16869095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33" y="7571649"/>
            <a:ext cx="2901229" cy="213349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64" y="16201749"/>
            <a:ext cx="2866224" cy="2162832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84" y="2772725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943" y="10439199"/>
            <a:ext cx="2825269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21644977" y="21976553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21644972" y="22166888"/>
            <a:ext cx="431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PERLIS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21644974" y="2266025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PUTRAJAYA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777" y="21964830"/>
            <a:ext cx="2853819" cy="2180492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539" y="24870452"/>
            <a:ext cx="2880986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497" y="16945251"/>
            <a:ext cx="5715000" cy="5715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55811" y="16301713"/>
            <a:ext cx="5733686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Scan QR code below for more updates</a:t>
            </a:r>
            <a:endParaRPr lang="en-MY" sz="1999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3" y="4076199"/>
            <a:ext cx="26737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Cumulative count of blood donation from </a:t>
            </a: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2024-01-01</a:t>
            </a:r>
            <a:r>
              <a:rPr lang="en-US" sz="40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en-US" sz="48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to</a:t>
            </a:r>
            <a:r>
              <a:rPr lang="en-US" sz="40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en-US" sz="4000" b="1" dirty="0" err="1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last_date</a:t>
            </a:r>
            <a:endParaRPr lang="en-MY" sz="40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LABUAN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11877</TotalTime>
  <Words>75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103</cp:revision>
  <dcterms:created xsi:type="dcterms:W3CDTF">2023-12-14T08:57:06Z</dcterms:created>
  <dcterms:modified xsi:type="dcterms:W3CDTF">2024-01-26T07:31:48Z</dcterms:modified>
</cp:coreProperties>
</file>