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25" d="100"/>
          <a:sy n="25" d="100"/>
        </p:scale>
        <p:origin x="1474" y="14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</a:rPr>
              <a:t>Malaysia's Blood Donation Daily Updates 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17841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8F1E94-142B-76BE-F18F-C9DA3135B4F9}"/>
              </a:ext>
            </a:extLst>
          </p:cNvPr>
          <p:cNvSpPr txBox="1"/>
          <p:nvPr/>
        </p:nvSpPr>
        <p:spPr>
          <a:xfrm>
            <a:off x="3021780" y="2737974"/>
            <a:ext cx="350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max_date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4" y="4076199"/>
            <a:ext cx="1656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Cumulative count of blood donation from 2024-01-01 to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28FC-2B56-83C5-010C-0510C1055C7D}"/>
              </a:ext>
            </a:extLst>
          </p:cNvPr>
          <p:cNvSpPr txBox="1"/>
          <p:nvPr/>
        </p:nvSpPr>
        <p:spPr>
          <a:xfrm>
            <a:off x="17822908" y="4076199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last_date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11851</TotalTime>
  <Words>75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88</cp:revision>
  <dcterms:created xsi:type="dcterms:W3CDTF">2023-12-14T08:57:06Z</dcterms:created>
  <dcterms:modified xsi:type="dcterms:W3CDTF">2024-01-25T18:31:41Z</dcterms:modified>
</cp:coreProperties>
</file>