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25" d="100"/>
          <a:sy n="25" d="100"/>
        </p:scale>
        <p:origin x="1474" y="-1166"/>
      </p:cViewPr>
      <p:guideLst>
        <p:guide orient="horz" pos="10205"/>
        <p:guide pos="9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11857</TotalTime>
  <Words>75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98</cp:revision>
  <dcterms:created xsi:type="dcterms:W3CDTF">2023-12-14T08:57:06Z</dcterms:created>
  <dcterms:modified xsi:type="dcterms:W3CDTF">2024-01-26T07:04:22Z</dcterms:modified>
</cp:coreProperties>
</file>