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hyperlink" Target="https://blood-donation-hazim-mutalib.streamlit.app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</a:t>
            </a:r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KUALA LUMPUR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275269" y="7748379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5" y="19275990"/>
            <a:ext cx="577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1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6F6D09-01EB-16E0-B1A8-C7026EAB89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58" y="19820294"/>
            <a:ext cx="5798598" cy="5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</a:t>
            </a:r>
            <a:r>
              <a:rPr lang="en-US" sz="5600" b="1" dirty="0"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5600" b="1" dirty="0">
              <a:latin typeface="Arial Black" panose="020B0A0402010202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Chart 1">
            <a:extLst>
              <a:ext uri="{FF2B5EF4-FFF2-40B4-BE49-F238E27FC236}">
                <a16:creationId xmlns:a16="http://schemas.microsoft.com/office/drawing/2014/main" id="{AF8E5BF1-CF5F-ACE5-76E4-CCB39EF0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19" name="Chart 2">
            <a:extLst>
              <a:ext uri="{FF2B5EF4-FFF2-40B4-BE49-F238E27FC236}">
                <a16:creationId xmlns:a16="http://schemas.microsoft.com/office/drawing/2014/main" id="{3B678BA6-4A86-0486-5F67-598CB384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</a:t>
            </a:r>
            <a:r>
              <a:rPr lang="en-US" sz="5600" b="1" dirty="0"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(2006 – 2023)</a:t>
            </a:r>
            <a:endParaRPr lang="en-MY" sz="5600" b="1" dirty="0">
              <a:latin typeface="Arial Black" panose="020B0A0402010202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</a:t>
            </a:r>
            <a:r>
              <a:rPr lang="en-US" sz="5600" b="1" dirty="0"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(2012 – 2024)</a:t>
            </a:r>
            <a:endParaRPr lang="en-MY" sz="5600" b="1" dirty="0">
              <a:latin typeface="Arial Black" panose="020B0A0402010202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Chart 3">
            <a:extLst>
              <a:ext uri="{FF2B5EF4-FFF2-40B4-BE49-F238E27FC236}">
                <a16:creationId xmlns:a16="http://schemas.microsoft.com/office/drawing/2014/main" id="{9A3B5F3F-94BB-CB73-9B76-C867E9068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" name="Chart 4">
            <a:extLst>
              <a:ext uri="{FF2B5EF4-FFF2-40B4-BE49-F238E27FC236}">
                <a16:creationId xmlns:a16="http://schemas.microsoft.com/office/drawing/2014/main" id="{184557C9-139A-3E66-62F0-03F1739C6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9" name="Chart 5">
            <a:extLst>
              <a:ext uri="{FF2B5EF4-FFF2-40B4-BE49-F238E27FC236}">
                <a16:creationId xmlns:a16="http://schemas.microsoft.com/office/drawing/2014/main" id="{09660A60-4FA0-298C-1573-C6B8C1727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total_donation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unique_donor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max_granular_date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13567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175</cp:revision>
  <dcterms:created xsi:type="dcterms:W3CDTF">2023-12-14T08:57:06Z</dcterms:created>
  <dcterms:modified xsi:type="dcterms:W3CDTF">2024-01-31T01:36:32Z</dcterms:modified>
</cp:coreProperties>
</file>