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B636"/>
    <a:srgbClr val="4472C4"/>
    <a:srgbClr val="E2E2E2"/>
    <a:srgbClr val="F2F2F2"/>
    <a:srgbClr val="004E92"/>
    <a:srgbClr val="000428"/>
    <a:srgbClr val="2D6FD1"/>
    <a:srgbClr val="3A2ED0"/>
    <a:srgbClr val="3131DF"/>
    <a:srgbClr val="020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>
        <p:scale>
          <a:sx n="50" d="100"/>
          <a:sy n="50" d="100"/>
        </p:scale>
        <p:origin x="-1858" y="-1920"/>
      </p:cViewPr>
      <p:guideLst>
        <p:guide orient="horz" pos="10205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hyperlink" Target="https://blood-donation.streamlit.app/" TargetMode="External"/><Relationship Id="rId23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37B9BFA-281A-0A01-81CC-B8ABF447B7D5}"/>
              </a:ext>
            </a:extLst>
          </p:cNvPr>
          <p:cNvSpPr/>
          <p:nvPr/>
        </p:nvSpPr>
        <p:spPr>
          <a:xfrm>
            <a:off x="12256775" y="19039393"/>
            <a:ext cx="5798598" cy="773752"/>
          </a:xfrm>
          <a:prstGeom prst="rect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22488" y="8351291"/>
            <a:ext cx="865977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22487" y="10275101"/>
            <a:ext cx="8639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FFFFFF"/>
                </a:solidFill>
                <a:latin typeface="Aharoni"/>
              </a:rPr>
              <a:t>43,148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Malaysia Blood Donation Daily Updates </a:t>
            </a:r>
            <a:r>
              <a:rPr lang="en-US" sz="6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(2024)</a:t>
            </a:r>
            <a:endParaRPr lang="en-MY" sz="6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800" b="1">
                <a:solidFill>
                  <a:srgbClr val="000000"/>
                </a:solidFill>
                <a:latin typeface="Ahoroni"/>
              </a:rPr>
              <a:t>Data as of 2024-01-27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KEDAH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1,572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90574" y="2197655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86484" y="21958813"/>
            <a:ext cx="2860433" cy="2156942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70517" y="22095651"/>
            <a:ext cx="4267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PULAU PINANG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311896" y="22634846"/>
            <a:ext cx="4360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3,155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67126" y="1332084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512191" y="13320843"/>
            <a:ext cx="2860433" cy="2156942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88451" y="13439941"/>
            <a:ext cx="4325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8788" y="13979134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3,399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62615" y="75497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76565" y="7557558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1662613" y="7668818"/>
            <a:ext cx="427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1662613" y="820801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2,049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20376" y="758100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41701" y="7700102"/>
            <a:ext cx="436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46917" y="8239296"/>
            <a:ext cx="425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14,900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21662613" y="10422876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21662612" y="10541974"/>
            <a:ext cx="4296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N. SEMBILAN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21662612" y="11081169"/>
            <a:ext cx="429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1,468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3690577" y="24839689"/>
            <a:ext cx="4994033" cy="21821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1533229" y="24838087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4346917" y="25078715"/>
            <a:ext cx="4337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SABAH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4355892" y="25572079"/>
            <a:ext cx="43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2,621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3667125" y="190885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1495459" y="19101353"/>
            <a:ext cx="2860433" cy="2156942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4393662" y="19253797"/>
            <a:ext cx="4290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SARAWAK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4372624" y="19767090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3,225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644977" y="13350691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41390" y="13355440"/>
            <a:ext cx="2913135" cy="2151358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644972" y="13541026"/>
            <a:ext cx="43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KELANTAN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644974" y="14034389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1,483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32045" y="16210780"/>
            <a:ext cx="4994033" cy="2149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81158" y="16215527"/>
            <a:ext cx="2860433" cy="2156942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32039" y="16401113"/>
            <a:ext cx="436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TERENGGANU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32045" y="1689447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1,760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614326" y="19059535"/>
            <a:ext cx="5083296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81158" y="19064281"/>
            <a:ext cx="2860433" cy="2140473"/>
          </a:xfrm>
          <a:prstGeom prst="round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703585" y="19249867"/>
            <a:ext cx="434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PAHANG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703585" y="1974323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1,885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90577" y="2772938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405692" y="27959531"/>
            <a:ext cx="427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MELAKA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405540" y="2845289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2,006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7128" y="1623108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7066" y="16473697"/>
            <a:ext cx="436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JOHOR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3475" y="16869095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3,625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33" y="7571649"/>
            <a:ext cx="2901229" cy="213349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64" y="16201749"/>
            <a:ext cx="2866224" cy="2162832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84" y="2772725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739" y="10439199"/>
            <a:ext cx="2867474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21644977" y="21976553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21644972" y="22166888"/>
            <a:ext cx="431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PERLIS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21644974" y="2266025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PUTRAJAYA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777" y="21964830"/>
            <a:ext cx="2853819" cy="2180492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544" y="24870452"/>
            <a:ext cx="2901981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774" y="19822926"/>
            <a:ext cx="5798598" cy="579859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79284" y="19275990"/>
            <a:ext cx="5817557" cy="3435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Scan QR code below for more updates or click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  <a:hlinkClick r:id="rId22"/>
              </a:rPr>
              <a:t>here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3" y="4076199"/>
            <a:ext cx="26737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800" b="1">
                <a:solidFill>
                  <a:srgbClr val="000000"/>
                </a:solidFill>
                <a:latin typeface="Verdana"/>
              </a:rPr>
              <a:t>Cumulative count of blood donation from 2024-01-01 to 2024-01-27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LABUAN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BE8C07-A5C8-E757-2B0E-5C0A216238CE}"/>
              </a:ext>
            </a:extLst>
          </p:cNvPr>
          <p:cNvSpPr txBox="1"/>
          <p:nvPr/>
        </p:nvSpPr>
        <p:spPr>
          <a:xfrm>
            <a:off x="4355892" y="9151147"/>
            <a:ext cx="423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New: 495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A59CAA-5619-7DB5-03D3-20079AA73271}"/>
              </a:ext>
            </a:extLst>
          </p:cNvPr>
          <p:cNvSpPr txBox="1"/>
          <p:nvPr/>
        </p:nvSpPr>
        <p:spPr>
          <a:xfrm>
            <a:off x="4370517" y="12000266"/>
            <a:ext cx="427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+29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D480B0-E91C-4A8B-70A1-FE0BF445CD60}"/>
              </a:ext>
            </a:extLst>
          </p:cNvPr>
          <p:cNvSpPr txBox="1"/>
          <p:nvPr/>
        </p:nvSpPr>
        <p:spPr>
          <a:xfrm>
            <a:off x="4346917" y="14910564"/>
            <a:ext cx="432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+125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D84516-B350-19C5-4030-56F7E168AB63}"/>
              </a:ext>
            </a:extLst>
          </p:cNvPr>
          <p:cNvSpPr txBox="1"/>
          <p:nvPr/>
        </p:nvSpPr>
        <p:spPr>
          <a:xfrm>
            <a:off x="4346917" y="17792123"/>
            <a:ext cx="429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+122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09881-94AC-4015-D577-7E32D9BCDBCB}"/>
              </a:ext>
            </a:extLst>
          </p:cNvPr>
          <p:cNvSpPr txBox="1"/>
          <p:nvPr/>
        </p:nvSpPr>
        <p:spPr>
          <a:xfrm>
            <a:off x="4346917" y="20733321"/>
            <a:ext cx="432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+232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29C5AD-7AAE-41BE-04D2-E55F46ADF216}"/>
              </a:ext>
            </a:extLst>
          </p:cNvPr>
          <p:cNvSpPr txBox="1"/>
          <p:nvPr/>
        </p:nvSpPr>
        <p:spPr>
          <a:xfrm>
            <a:off x="4367758" y="23512737"/>
            <a:ext cx="431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+40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4402A-6E79-B433-BEB2-CA67EEA0B894}"/>
              </a:ext>
            </a:extLst>
          </p:cNvPr>
          <p:cNvSpPr txBox="1"/>
          <p:nvPr/>
        </p:nvSpPr>
        <p:spPr>
          <a:xfrm>
            <a:off x="4368844" y="26527108"/>
            <a:ext cx="431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+110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177967-C482-49A1-DC4F-5AEE91F4D75F}"/>
              </a:ext>
            </a:extLst>
          </p:cNvPr>
          <p:cNvSpPr txBox="1"/>
          <p:nvPr/>
        </p:nvSpPr>
        <p:spPr>
          <a:xfrm>
            <a:off x="4355892" y="29335242"/>
            <a:ext cx="431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+98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A01B0A-3DD4-B6E2-11B3-6CF76F5FFAD1}"/>
              </a:ext>
            </a:extLst>
          </p:cNvPr>
          <p:cNvSpPr txBox="1"/>
          <p:nvPr/>
        </p:nvSpPr>
        <p:spPr>
          <a:xfrm>
            <a:off x="21678752" y="9133761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 +59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B2E41F-0EFB-C13E-F826-0C5323ECF840}"/>
              </a:ext>
            </a:extLst>
          </p:cNvPr>
          <p:cNvSpPr txBox="1"/>
          <p:nvPr/>
        </p:nvSpPr>
        <p:spPr>
          <a:xfrm>
            <a:off x="21662611" y="12000739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+76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E87CD1-EFBA-5D26-EE10-6B18770F9348}"/>
              </a:ext>
            </a:extLst>
          </p:cNvPr>
          <p:cNvSpPr txBox="1"/>
          <p:nvPr/>
        </p:nvSpPr>
        <p:spPr>
          <a:xfrm>
            <a:off x="21650138" y="14944515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+68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98AE1F-E36E-14A7-4CC2-2CAD48F4375A}"/>
              </a:ext>
            </a:extLst>
          </p:cNvPr>
          <p:cNvSpPr txBox="1"/>
          <p:nvPr/>
        </p:nvSpPr>
        <p:spPr>
          <a:xfrm>
            <a:off x="21632039" y="17842911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+154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581ECC-2F7B-1F9E-3574-DF3B238D9BAF}"/>
              </a:ext>
            </a:extLst>
          </p:cNvPr>
          <p:cNvSpPr txBox="1"/>
          <p:nvPr/>
        </p:nvSpPr>
        <p:spPr>
          <a:xfrm>
            <a:off x="21614325" y="20676162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+125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F97A09-D6A8-4965-BEF3-5C4848DC4FEC}"/>
              </a:ext>
            </a:extLst>
          </p:cNvPr>
          <p:cNvSpPr txBox="1"/>
          <p:nvPr/>
        </p:nvSpPr>
        <p:spPr>
          <a:xfrm>
            <a:off x="21650138" y="23595866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DEF12C-58F8-ACF6-0B0E-FDC1934EF125}"/>
              </a:ext>
            </a:extLst>
          </p:cNvPr>
          <p:cNvSpPr txBox="1"/>
          <p:nvPr/>
        </p:nvSpPr>
        <p:spPr>
          <a:xfrm>
            <a:off x="21633513" y="26499927"/>
            <a:ext cx="43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D9CDB5-7C01-6DBE-AB5F-67B1C047B213}"/>
              </a:ext>
            </a:extLst>
          </p:cNvPr>
          <p:cNvSpPr txBox="1"/>
          <p:nvPr/>
        </p:nvSpPr>
        <p:spPr>
          <a:xfrm>
            <a:off x="21662611" y="29387271"/>
            <a:ext cx="43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3B5450-664B-5F2C-5591-E7BBB2B97408}"/>
              </a:ext>
            </a:extLst>
          </p:cNvPr>
          <p:cNvSpPr txBox="1"/>
          <p:nvPr/>
        </p:nvSpPr>
        <p:spPr>
          <a:xfrm>
            <a:off x="10829930" y="11333004"/>
            <a:ext cx="861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400" b="1">
                <a:solidFill>
                  <a:srgbClr val="1CB636"/>
                </a:solidFill>
                <a:latin typeface="Aharoni"/>
              </a:rPr>
              <a:t>+1,733</a:t>
            </a: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11957</TotalTime>
  <Words>148</Words>
  <Application>Microsoft Office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134</cp:revision>
  <dcterms:created xsi:type="dcterms:W3CDTF">2023-12-14T08:57:06Z</dcterms:created>
  <dcterms:modified xsi:type="dcterms:W3CDTF">2024-01-28T07:22:38Z</dcterms:modified>
</cp:coreProperties>
</file>