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331" y="29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</a:rPr>
              <a:t>Malaysia's Blood Donation Daily Updates 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11849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87</cp:revision>
  <dcterms:created xsi:type="dcterms:W3CDTF">2023-12-14T08:57:06Z</dcterms:created>
  <dcterms:modified xsi:type="dcterms:W3CDTF">2024-01-25T18:13:03Z</dcterms:modified>
</cp:coreProperties>
</file>