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25" d="100"/>
          <a:sy n="25" d="100"/>
        </p:scale>
        <p:origin x="1474" y="14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37,688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568633" y="1414619"/>
            <a:ext cx="23456484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100" b="1">
                <a:solidFill>
                  <a:srgbClr val="000000"/>
                </a:solidFill>
                <a:latin typeface="Verdana"/>
              </a:rPr>
              <a:t>Malaysia's Blood Donation Daily Updates (2024)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17841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1,420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PULAU PINANG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2,690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2,926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1,812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12,695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1,355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2,341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2,837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1,326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1,451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1,653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1,837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3,345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100" b="1">
                <a:solidFill>
                  <a:srgbClr val="000000"/>
                </a:solidFill>
                <a:latin typeface="Verdana"/>
              </a:rPr>
              <a:t>Scan QR code below for more updates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68F1E94-142B-76BE-F18F-C9DA3135B4F9}"/>
              </a:ext>
            </a:extLst>
          </p:cNvPr>
          <p:cNvSpPr txBox="1"/>
          <p:nvPr/>
        </p:nvSpPr>
        <p:spPr>
          <a:xfrm>
            <a:off x="3021780" y="2737974"/>
            <a:ext cx="6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100" b="1">
                <a:solidFill>
                  <a:srgbClr val="000000"/>
                </a:solidFill>
                <a:latin typeface="Verdana"/>
              </a:rPr>
              <a:t>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4" y="4076199"/>
            <a:ext cx="1656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Cumulative count of blood donation from 2024-01-01 to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028FC-2B56-83C5-010C-0510C1055C7D}"/>
              </a:ext>
            </a:extLst>
          </p:cNvPr>
          <p:cNvSpPr txBox="1"/>
          <p:nvPr/>
        </p:nvSpPr>
        <p:spPr>
          <a:xfrm>
            <a:off x="17822908" y="4076199"/>
            <a:ext cx="2495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count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11847</TotalTime>
  <Words>71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86</cp:revision>
  <dcterms:created xsi:type="dcterms:W3CDTF">2023-12-14T08:57:06Z</dcterms:created>
  <dcterms:modified xsi:type="dcterms:W3CDTF">2024-01-25T18:07:06Z</dcterms:modified>
</cp:coreProperties>
</file>