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1541" y="130"/>
      </p:cViewPr>
      <p:guideLst>
        <p:guide orient="horz" pos="10205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7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haroni"/>
              </a:rPr>
              <a:t>40,634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Malaysia Blood Donation Daily Updates </a:t>
            </a:r>
            <a:r>
              <a:rPr lang="en-US" sz="6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(2024)</a:t>
            </a:r>
            <a:endParaRPr lang="en-MY" sz="6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 b="1">
                <a:solidFill>
                  <a:srgbClr val="000000"/>
                </a:solidFill>
                <a:latin typeface="Verdana"/>
              </a:rPr>
              <a:t>Data as of 2024-01-25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1,464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3,066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3,107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1,963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14,216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2,445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2,943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1,374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1,564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1,740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1,894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3,503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Aharoni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Scan QR code below for more updates</a:t>
            </a:r>
            <a:endParaRPr lang="en-MY" sz="1999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11877</TotalTime>
  <Words>75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106</cp:revision>
  <dcterms:created xsi:type="dcterms:W3CDTF">2023-12-14T08:57:06Z</dcterms:created>
  <dcterms:modified xsi:type="dcterms:W3CDTF">2024-01-26T07:39:41Z</dcterms:modified>
</cp:coreProperties>
</file>