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-1858" y="-1920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28/1/2024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hyperlink" Target="https://blood-donation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41390" y="13355440"/>
            <a:ext cx="2913135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14326" y="19059535"/>
            <a:ext cx="508329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39" y="10439199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4355892" y="9151147"/>
            <a:ext cx="423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New: </a:t>
            </a:r>
            <a:r>
              <a:rPr lang="en-US" dirty="0" err="1">
                <a:solidFill>
                  <a:srgbClr val="1CB636"/>
                </a:solidFill>
              </a:rPr>
              <a:t>daily_kl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daily_kdh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46917" y="14910564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daily_prk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6917" y="17792123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daily_jhr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4346917" y="20733321"/>
            <a:ext cx="43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daily_srwk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4367758" y="23512737"/>
            <a:ext cx="431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daily_png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4368844" y="26527108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daily_sbh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55892" y="2933524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daily_mlk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78752" y="913376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 +</a:t>
            </a:r>
            <a:r>
              <a:rPr lang="en-US" dirty="0" err="1">
                <a:solidFill>
                  <a:srgbClr val="1CB636"/>
                </a:solidFill>
              </a:rPr>
              <a:t>daily_slgr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21662611" y="12000739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daily_ns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21650138" y="14944515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daily_ktn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32039" y="17842911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daily_trgn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21614325" y="2067616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daily_phg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21650138" y="2359586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daily_pls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daily_pjy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</a:rPr>
              <a:t>+</a:t>
            </a:r>
            <a:r>
              <a:rPr lang="en-US" dirty="0" err="1">
                <a:solidFill>
                  <a:srgbClr val="1CB636"/>
                </a:solidFill>
              </a:rPr>
              <a:t>daily_lbn</a:t>
            </a:r>
            <a:endParaRPr lang="en-MY" dirty="0">
              <a:solidFill>
                <a:srgbClr val="1CB63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dirty="0" err="1">
                <a:solidFill>
                  <a:srgbClr val="1CB6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daily_mly</a:t>
            </a:r>
            <a:endParaRPr lang="en-MY" dirty="0">
              <a:solidFill>
                <a:srgbClr val="1CB6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11957</TotalTime>
  <Words>148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134</cp:revision>
  <dcterms:created xsi:type="dcterms:W3CDTF">2023-12-14T08:57:06Z</dcterms:created>
  <dcterms:modified xsi:type="dcterms:W3CDTF">2024-01-28T07:22:38Z</dcterms:modified>
</cp:coreProperties>
</file>