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"/>
  </p:notesMasterIdLst>
  <p:sldIdLst>
    <p:sldId id="256" r:id="rId2"/>
  </p:sldIdLst>
  <p:sldSz cx="30275213" cy="323992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05" userDrawn="1">
          <p15:clr>
            <a:srgbClr val="A4A3A4"/>
          </p15:clr>
        </p15:guide>
        <p15:guide id="2" pos="958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E2E2"/>
    <a:srgbClr val="F2F2F2"/>
    <a:srgbClr val="004E92"/>
    <a:srgbClr val="000428"/>
    <a:srgbClr val="2D6FD1"/>
    <a:srgbClr val="3A2ED0"/>
    <a:srgbClr val="3131DF"/>
    <a:srgbClr val="020428"/>
    <a:srgbClr val="2A0000"/>
    <a:srgbClr val="2501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9" autoAdjust="0"/>
    <p:restoredTop sz="95256" autoAdjust="0"/>
  </p:normalViewPr>
  <p:slideViewPr>
    <p:cSldViewPr snapToGrid="0">
      <p:cViewPr>
        <p:scale>
          <a:sx n="25" d="100"/>
          <a:sy n="25" d="100"/>
        </p:scale>
        <p:origin x="1474" y="-1166"/>
      </p:cViewPr>
      <p:guideLst>
        <p:guide orient="horz" pos="10205"/>
        <p:guide pos="95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5" d="100"/>
          <a:sy n="65" d="100"/>
        </p:scale>
        <p:origin x="2299" y="67"/>
      </p:cViewPr>
      <p:guideLst/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E40755-8679-4EBC-9EFA-4F99D54FDAB0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987550" y="1143000"/>
            <a:ext cx="28829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67F347-F259-4000-9D8F-193820691C7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39467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87550" y="1143000"/>
            <a:ext cx="28829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67F347-F259-4000-9D8F-193820691C71}" type="slidenum">
              <a:rPr lang="en-MY" smtClean="0"/>
              <a:t>1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19130387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5302386"/>
            <a:ext cx="25733931" cy="11279752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17017128"/>
            <a:ext cx="22706410" cy="7822326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363113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204" userDrawn="1">
          <p15:clr>
            <a:srgbClr val="FBAE40"/>
          </p15:clr>
        </p15:guide>
        <p15:guide id="2" pos="9535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47515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1724962"/>
            <a:ext cx="6528093" cy="274568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1724962"/>
            <a:ext cx="19205838" cy="274568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87750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51958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8077332"/>
            <a:ext cx="26112371" cy="13477201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1682033"/>
            <a:ext cx="26112371" cy="7087342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71081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8624810"/>
            <a:ext cx="12866966" cy="205570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8624810"/>
            <a:ext cx="12866966" cy="205570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79378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724969"/>
            <a:ext cx="26112371" cy="6262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7942328"/>
            <a:ext cx="12807832" cy="3892412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1834740"/>
            <a:ext cx="12807832" cy="174071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7942328"/>
            <a:ext cx="12870909" cy="3892412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1834740"/>
            <a:ext cx="12870909" cy="174071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15392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44069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84706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159952"/>
            <a:ext cx="9764544" cy="7559834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4664905"/>
            <a:ext cx="15326827" cy="23024494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9719786"/>
            <a:ext cx="9764544" cy="18007107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04865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159952"/>
            <a:ext cx="9764544" cy="7559834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4664905"/>
            <a:ext cx="15326827" cy="23024494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9719786"/>
            <a:ext cx="9764544" cy="18007107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5284618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1724969"/>
            <a:ext cx="26112371" cy="62623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8624810"/>
            <a:ext cx="26112371" cy="20557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0029347"/>
            <a:ext cx="6811923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1C1AF-7B8C-40AE-9551-7C06C9AE4EEC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0029347"/>
            <a:ext cx="10217884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0029347"/>
            <a:ext cx="6811923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8840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204" userDrawn="1">
          <p15:clr>
            <a:srgbClr val="F26B43"/>
          </p15:clr>
        </p15:guide>
        <p15:guide id="2" pos="9535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Relationship Id="rId11" Type="http://schemas.openxmlformats.org/officeDocument/2006/relationships/image" Target="../media/image9.png"/><Relationship Id="rId12" Type="http://schemas.openxmlformats.org/officeDocument/2006/relationships/image" Target="../media/image10.png"/><Relationship Id="rId13" Type="http://schemas.openxmlformats.org/officeDocument/2006/relationships/image" Target="../media/image11.png"/><Relationship Id="rId14" Type="http://schemas.openxmlformats.org/officeDocument/2006/relationships/image" Target="../media/image12.png"/><Relationship Id="rId15" Type="http://schemas.openxmlformats.org/officeDocument/2006/relationships/image" Target="../media/image13.png"/><Relationship Id="rId16" Type="http://schemas.openxmlformats.org/officeDocument/2006/relationships/image" Target="../media/image14.png"/><Relationship Id="rId17" Type="http://schemas.openxmlformats.org/officeDocument/2006/relationships/image" Target="../media/image15.png"/><Relationship Id="rId18" Type="http://schemas.openxmlformats.org/officeDocument/2006/relationships/image" Target="../media/image16.png"/><Relationship Id="rId19" Type="http://schemas.openxmlformats.org/officeDocument/2006/relationships/image" Target="../media/image17.png"/><Relationship Id="rId20" Type="http://schemas.openxmlformats.org/officeDocument/2006/relationships/image" Target="../media/image18.png"/><Relationship Id="rId21" Type="http://schemas.openxmlformats.org/officeDocument/2006/relationships/image" Target="../media/image1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E2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EB5A4C4-F97B-A9D4-0BB2-B16C92971F49}"/>
              </a:ext>
            </a:extLst>
          </p:cNvPr>
          <p:cNvSpPr/>
          <p:nvPr/>
        </p:nvSpPr>
        <p:spPr>
          <a:xfrm>
            <a:off x="10845786" y="8351291"/>
            <a:ext cx="8698524" cy="3560875"/>
          </a:xfrm>
          <a:prstGeom prst="roundRect">
            <a:avLst/>
          </a:prstGeom>
          <a:gradFill>
            <a:gsLst>
              <a:gs pos="0">
                <a:srgbClr val="000428"/>
              </a:gs>
              <a:gs pos="100000">
                <a:srgbClr val="004E9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2879B8-3E4D-FA13-27F3-5E003EE812ED}"/>
              </a:ext>
            </a:extLst>
          </p:cNvPr>
          <p:cNvSpPr txBox="1"/>
          <p:nvPr/>
        </p:nvSpPr>
        <p:spPr>
          <a:xfrm>
            <a:off x="10904401" y="9585376"/>
            <a:ext cx="86399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MALAYSIA</a:t>
            </a:r>
            <a:endParaRPr lang="en-MY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D15012-E428-F0B6-6E3E-D57F16E7D0C1}"/>
              </a:ext>
            </a:extLst>
          </p:cNvPr>
          <p:cNvSpPr txBox="1"/>
          <p:nvPr/>
        </p:nvSpPr>
        <p:spPr>
          <a:xfrm>
            <a:off x="10869239" y="10275101"/>
            <a:ext cx="86188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FFFFFF"/>
                </a:solidFill>
                <a:latin typeface="Aharoni"/>
              </a:rPr>
              <a:t>40,634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8AD2F2E-1DF3-FE12-A288-90276DF6DFB4}"/>
              </a:ext>
            </a:extLst>
          </p:cNvPr>
          <p:cNvSpPr txBox="1"/>
          <p:nvPr/>
        </p:nvSpPr>
        <p:spPr>
          <a:xfrm>
            <a:off x="1486484" y="1294218"/>
            <a:ext cx="2345648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Malaysia Blood Donation Daily Updates </a:t>
            </a:r>
            <a:r>
              <a:rPr lang="en-US" sz="6600" b="1" dirty="0"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(2024)</a:t>
            </a:r>
            <a:endParaRPr lang="en-MY" sz="6600" b="1" dirty="0">
              <a:latin typeface="Verdana" panose="020B0604030504040204" pitchFamily="34" charset="0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43B740D-D5FC-F072-84EB-EB8476A0F743}"/>
              </a:ext>
            </a:extLst>
          </p:cNvPr>
          <p:cNvSpPr txBox="1"/>
          <p:nvPr/>
        </p:nvSpPr>
        <p:spPr>
          <a:xfrm>
            <a:off x="1568633" y="2694714"/>
            <a:ext cx="3142244" cy="399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1800" b="1">
                <a:solidFill>
                  <a:srgbClr val="000000"/>
                </a:solidFill>
                <a:latin typeface="Verdana"/>
              </a:rPr>
              <a:t>Data as of 2024-01-25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3DC6C831-7E36-21D2-FF3F-C9615FC73127}"/>
              </a:ext>
            </a:extLst>
          </p:cNvPr>
          <p:cNvSpPr/>
          <p:nvPr/>
        </p:nvSpPr>
        <p:spPr>
          <a:xfrm>
            <a:off x="3667126" y="10450923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56D038EE-A559-BDA8-FA6A-6B2A89BD672C}"/>
              </a:ext>
            </a:extLst>
          </p:cNvPr>
          <p:cNvSpPr/>
          <p:nvPr/>
        </p:nvSpPr>
        <p:spPr>
          <a:xfrm>
            <a:off x="1498355" y="10439200"/>
            <a:ext cx="2860433" cy="2156942"/>
          </a:xfrm>
          <a:prstGeom prst="round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68394AB-57EA-680B-1D38-A74B236AC77D}"/>
              </a:ext>
            </a:extLst>
          </p:cNvPr>
          <p:cNvSpPr txBox="1"/>
          <p:nvPr/>
        </p:nvSpPr>
        <p:spPr>
          <a:xfrm>
            <a:off x="4288453" y="10570018"/>
            <a:ext cx="43376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KEDAH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86BE749-2E94-F112-32F9-D848988AF7D1}"/>
              </a:ext>
            </a:extLst>
          </p:cNvPr>
          <p:cNvSpPr txBox="1"/>
          <p:nvPr/>
        </p:nvSpPr>
        <p:spPr>
          <a:xfrm>
            <a:off x="4323475" y="11109213"/>
            <a:ext cx="43376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Aharoni"/>
              </a:rPr>
              <a:t>1,464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9DB4D0E2-A367-9E16-81FC-FEB30ED4D165}"/>
              </a:ext>
            </a:extLst>
          </p:cNvPr>
          <p:cNvSpPr/>
          <p:nvPr/>
        </p:nvSpPr>
        <p:spPr>
          <a:xfrm>
            <a:off x="3690574" y="21976553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967BDE8A-9C99-8337-91AF-2ACBCFA11C48}"/>
              </a:ext>
            </a:extLst>
          </p:cNvPr>
          <p:cNvSpPr/>
          <p:nvPr/>
        </p:nvSpPr>
        <p:spPr>
          <a:xfrm>
            <a:off x="1486484" y="21958813"/>
            <a:ext cx="2860433" cy="2156942"/>
          </a:xfrm>
          <a:prstGeom prst="round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BC1FC08-C750-58CC-E9C6-9CA7656C851A}"/>
              </a:ext>
            </a:extLst>
          </p:cNvPr>
          <p:cNvSpPr txBox="1"/>
          <p:nvPr/>
        </p:nvSpPr>
        <p:spPr>
          <a:xfrm>
            <a:off x="4370517" y="22095651"/>
            <a:ext cx="42673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PULAU PINANG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C80FEF8-29BB-F1A0-7B74-FD24CB477189}"/>
              </a:ext>
            </a:extLst>
          </p:cNvPr>
          <p:cNvSpPr txBox="1"/>
          <p:nvPr/>
        </p:nvSpPr>
        <p:spPr>
          <a:xfrm>
            <a:off x="4311896" y="22634846"/>
            <a:ext cx="43609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Aharoni"/>
              </a:rPr>
              <a:t>3,066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768E8904-8772-DF5F-9DF0-EED679978AA1}"/>
              </a:ext>
            </a:extLst>
          </p:cNvPr>
          <p:cNvSpPr/>
          <p:nvPr/>
        </p:nvSpPr>
        <p:spPr>
          <a:xfrm>
            <a:off x="3667126" y="13320843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DF339FF4-B53E-AE7A-EE35-D55A117FBA8C}"/>
              </a:ext>
            </a:extLst>
          </p:cNvPr>
          <p:cNvSpPr/>
          <p:nvPr/>
        </p:nvSpPr>
        <p:spPr>
          <a:xfrm>
            <a:off x="1512191" y="13320843"/>
            <a:ext cx="2860433" cy="2156942"/>
          </a:xfrm>
          <a:prstGeom prst="roundRect">
            <a:avLst/>
          </a:prstGeom>
          <a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55354F4-A17F-CEEC-0F6E-6AE3FCC88C61}"/>
              </a:ext>
            </a:extLst>
          </p:cNvPr>
          <p:cNvSpPr txBox="1"/>
          <p:nvPr/>
        </p:nvSpPr>
        <p:spPr>
          <a:xfrm>
            <a:off x="4288451" y="13439941"/>
            <a:ext cx="43259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PERAK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A63FFCC-A0C2-CFDF-9B99-1E32FDF5C1C1}"/>
              </a:ext>
            </a:extLst>
          </p:cNvPr>
          <p:cNvSpPr txBox="1"/>
          <p:nvPr/>
        </p:nvSpPr>
        <p:spPr>
          <a:xfrm>
            <a:off x="4358788" y="13979134"/>
            <a:ext cx="43140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Aharoni"/>
              </a:rPr>
              <a:t>3,107</a:t>
            </a: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364D37F0-6B84-C9F0-19B7-90E882A1CB98}"/>
              </a:ext>
            </a:extLst>
          </p:cNvPr>
          <p:cNvSpPr/>
          <p:nvPr/>
        </p:nvSpPr>
        <p:spPr>
          <a:xfrm>
            <a:off x="21662615" y="7549721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44C5C948-DD51-0BFB-EBF2-037F922354C5}"/>
              </a:ext>
            </a:extLst>
          </p:cNvPr>
          <p:cNvSpPr/>
          <p:nvPr/>
        </p:nvSpPr>
        <p:spPr>
          <a:xfrm>
            <a:off x="25976565" y="7557558"/>
            <a:ext cx="2860433" cy="2156942"/>
          </a:xfrm>
          <a:prstGeom prst="roundRect">
            <a:avLst/>
          </a:prstGeom>
          <a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8222DA1-657C-FEC7-DBC7-64B21EACB9AA}"/>
              </a:ext>
            </a:extLst>
          </p:cNvPr>
          <p:cNvSpPr txBox="1"/>
          <p:nvPr/>
        </p:nvSpPr>
        <p:spPr>
          <a:xfrm>
            <a:off x="21662613" y="7668818"/>
            <a:ext cx="42787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SELANGOR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93B7790-95FF-DB82-D57D-F6E2DE2FC022}"/>
              </a:ext>
            </a:extLst>
          </p:cNvPr>
          <p:cNvSpPr txBox="1"/>
          <p:nvPr/>
        </p:nvSpPr>
        <p:spPr>
          <a:xfrm>
            <a:off x="21662613" y="8208011"/>
            <a:ext cx="4337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Aharoni"/>
              </a:rPr>
              <a:t>1,963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CB70D73A-2EE3-A186-8085-656FFF0333A8}"/>
              </a:ext>
            </a:extLst>
          </p:cNvPr>
          <p:cNvSpPr/>
          <p:nvPr/>
        </p:nvSpPr>
        <p:spPr>
          <a:xfrm>
            <a:off x="3620376" y="7581004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3DA5CFF-A089-4E4D-3705-9BB68C0D1F2D}"/>
              </a:ext>
            </a:extLst>
          </p:cNvPr>
          <p:cNvSpPr txBox="1"/>
          <p:nvPr/>
        </p:nvSpPr>
        <p:spPr>
          <a:xfrm>
            <a:off x="4241701" y="7700102"/>
            <a:ext cx="43609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Verdana" panose="020B0604030504040204" pitchFamily="34" charset="0"/>
                <a:ea typeface="Verdana" panose="020B0604030504040204" pitchFamily="34" charset="0"/>
              </a:rPr>
              <a:t>KUALA LUMPUR</a:t>
            </a:r>
            <a:endParaRPr lang="en-MY" sz="32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B250DB9-6E6E-2B87-A775-F5B583C1D22A}"/>
              </a:ext>
            </a:extLst>
          </p:cNvPr>
          <p:cNvSpPr txBox="1"/>
          <p:nvPr/>
        </p:nvSpPr>
        <p:spPr>
          <a:xfrm>
            <a:off x="4346917" y="8239296"/>
            <a:ext cx="42557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Aharoni"/>
              </a:rPr>
              <a:t>14,216</a:t>
            </a: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FB7DB1D8-C5D7-3F89-8189-0835F7B0E3C6}"/>
              </a:ext>
            </a:extLst>
          </p:cNvPr>
          <p:cNvSpPr/>
          <p:nvPr/>
        </p:nvSpPr>
        <p:spPr>
          <a:xfrm>
            <a:off x="21662613" y="10422876"/>
            <a:ext cx="5038297" cy="215694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4A50B519-0188-831F-98DB-89CE9683EED9}"/>
              </a:ext>
            </a:extLst>
          </p:cNvPr>
          <p:cNvSpPr txBox="1"/>
          <p:nvPr/>
        </p:nvSpPr>
        <p:spPr>
          <a:xfrm>
            <a:off x="21662612" y="10541974"/>
            <a:ext cx="42961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Verdana" panose="020B0604030504040204" pitchFamily="34" charset="0"/>
                <a:ea typeface="Verdana" panose="020B0604030504040204" pitchFamily="34" charset="0"/>
              </a:rPr>
              <a:t>N. SEMBILAN</a:t>
            </a:r>
            <a:endParaRPr lang="en-MY" sz="32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FD64DC8-81C0-AD83-E1D9-A50CBEC24A8F}"/>
              </a:ext>
            </a:extLst>
          </p:cNvPr>
          <p:cNvSpPr txBox="1"/>
          <p:nvPr/>
        </p:nvSpPr>
        <p:spPr>
          <a:xfrm>
            <a:off x="21662612" y="11081169"/>
            <a:ext cx="42961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Aharoni"/>
              </a:rPr>
              <a:t>1,355</a:t>
            </a:r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611937A7-7944-5BBA-0E3F-F9DDD06C9EA7}"/>
              </a:ext>
            </a:extLst>
          </p:cNvPr>
          <p:cNvSpPr/>
          <p:nvPr/>
        </p:nvSpPr>
        <p:spPr>
          <a:xfrm>
            <a:off x="3690577" y="24839689"/>
            <a:ext cx="4994033" cy="218218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99780B40-0F8B-BC95-3A5F-72DE037A4C1E}"/>
              </a:ext>
            </a:extLst>
          </p:cNvPr>
          <p:cNvSpPr/>
          <p:nvPr/>
        </p:nvSpPr>
        <p:spPr>
          <a:xfrm>
            <a:off x="1533229" y="24838087"/>
            <a:ext cx="2860433" cy="2156942"/>
          </a:xfrm>
          <a:prstGeom prst="roundRect">
            <a:avLst/>
          </a:prstGeom>
          <a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94E7B61-B00D-290A-FB3F-D9A77C03B906}"/>
              </a:ext>
            </a:extLst>
          </p:cNvPr>
          <p:cNvSpPr txBox="1"/>
          <p:nvPr/>
        </p:nvSpPr>
        <p:spPr>
          <a:xfrm>
            <a:off x="4346917" y="25078715"/>
            <a:ext cx="43375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SABAH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BEE82F7E-FF36-40FF-792A-B38A2F5F1108}"/>
              </a:ext>
            </a:extLst>
          </p:cNvPr>
          <p:cNvSpPr txBox="1"/>
          <p:nvPr/>
        </p:nvSpPr>
        <p:spPr>
          <a:xfrm>
            <a:off x="4355892" y="25572079"/>
            <a:ext cx="43285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Aharoni"/>
              </a:rPr>
              <a:t>2,445</a:t>
            </a:r>
          </a:p>
        </p:txBody>
      </p:sp>
      <p:sp>
        <p:nvSpPr>
          <p:cNvPr id="152" name="Rectangle: Rounded Corners 151">
            <a:extLst>
              <a:ext uri="{FF2B5EF4-FFF2-40B4-BE49-F238E27FC236}">
                <a16:creationId xmlns:a16="http://schemas.microsoft.com/office/drawing/2014/main" id="{BC5ED05D-0C5C-7F31-5DAB-C40C9197C84E}"/>
              </a:ext>
            </a:extLst>
          </p:cNvPr>
          <p:cNvSpPr/>
          <p:nvPr/>
        </p:nvSpPr>
        <p:spPr>
          <a:xfrm>
            <a:off x="3667125" y="19088545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53" name="Rectangle: Rounded Corners 152">
            <a:extLst>
              <a:ext uri="{FF2B5EF4-FFF2-40B4-BE49-F238E27FC236}">
                <a16:creationId xmlns:a16="http://schemas.microsoft.com/office/drawing/2014/main" id="{32A37066-9990-74E7-029F-BD9E26B50B5D}"/>
              </a:ext>
            </a:extLst>
          </p:cNvPr>
          <p:cNvSpPr/>
          <p:nvPr/>
        </p:nvSpPr>
        <p:spPr>
          <a:xfrm>
            <a:off x="1495459" y="19101353"/>
            <a:ext cx="2860433" cy="2156942"/>
          </a:xfrm>
          <a:prstGeom prst="roundRect">
            <a:avLst/>
          </a:prstGeom>
          <a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8433D851-733D-E2D4-9301-01215201BDF0}"/>
              </a:ext>
            </a:extLst>
          </p:cNvPr>
          <p:cNvSpPr txBox="1"/>
          <p:nvPr/>
        </p:nvSpPr>
        <p:spPr>
          <a:xfrm>
            <a:off x="4393662" y="19253797"/>
            <a:ext cx="42907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SARAWAK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630A4649-97AC-0A40-6715-9DADC7D0A011}"/>
              </a:ext>
            </a:extLst>
          </p:cNvPr>
          <p:cNvSpPr txBox="1"/>
          <p:nvPr/>
        </p:nvSpPr>
        <p:spPr>
          <a:xfrm>
            <a:off x="4372624" y="19767090"/>
            <a:ext cx="43725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Aharoni"/>
              </a:rPr>
              <a:t>2,943</a:t>
            </a:r>
          </a:p>
        </p:txBody>
      </p:sp>
      <p:sp>
        <p:nvSpPr>
          <p:cNvPr id="156" name="Rectangle: Rounded Corners 155">
            <a:extLst>
              <a:ext uri="{FF2B5EF4-FFF2-40B4-BE49-F238E27FC236}">
                <a16:creationId xmlns:a16="http://schemas.microsoft.com/office/drawing/2014/main" id="{AE48A34B-5414-C535-FE8C-0041D7224828}"/>
              </a:ext>
            </a:extLst>
          </p:cNvPr>
          <p:cNvSpPr/>
          <p:nvPr/>
        </p:nvSpPr>
        <p:spPr>
          <a:xfrm>
            <a:off x="21644977" y="13350691"/>
            <a:ext cx="4994033" cy="215823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57" name="Rectangle: Rounded Corners 156">
            <a:extLst>
              <a:ext uri="{FF2B5EF4-FFF2-40B4-BE49-F238E27FC236}">
                <a16:creationId xmlns:a16="http://schemas.microsoft.com/office/drawing/2014/main" id="{1890269D-74E3-5667-04EF-3538FA740E97}"/>
              </a:ext>
            </a:extLst>
          </p:cNvPr>
          <p:cNvSpPr/>
          <p:nvPr/>
        </p:nvSpPr>
        <p:spPr>
          <a:xfrm>
            <a:off x="25994092" y="13355440"/>
            <a:ext cx="2860433" cy="2151358"/>
          </a:xfrm>
          <a:prstGeom prst="roundRect">
            <a:avLst/>
          </a:prstGeom>
          <a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469B75E7-5B34-0670-264E-9D37CCD2C595}"/>
              </a:ext>
            </a:extLst>
          </p:cNvPr>
          <p:cNvSpPr txBox="1"/>
          <p:nvPr/>
        </p:nvSpPr>
        <p:spPr>
          <a:xfrm>
            <a:off x="21644972" y="13541026"/>
            <a:ext cx="4372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KELANTAN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FAE92EEA-0EC0-BC7D-7A93-218FF7E5B05E}"/>
              </a:ext>
            </a:extLst>
          </p:cNvPr>
          <p:cNvSpPr txBox="1"/>
          <p:nvPr/>
        </p:nvSpPr>
        <p:spPr>
          <a:xfrm>
            <a:off x="21644974" y="14034389"/>
            <a:ext cx="4337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Aharoni"/>
              </a:rPr>
              <a:t>1,374</a:t>
            </a:r>
          </a:p>
        </p:txBody>
      </p:sp>
      <p:sp>
        <p:nvSpPr>
          <p:cNvPr id="160" name="Rectangle: Rounded Corners 159">
            <a:extLst>
              <a:ext uri="{FF2B5EF4-FFF2-40B4-BE49-F238E27FC236}">
                <a16:creationId xmlns:a16="http://schemas.microsoft.com/office/drawing/2014/main" id="{22C4D5FC-EABE-7C34-871D-D7DCE4B75DDD}"/>
              </a:ext>
            </a:extLst>
          </p:cNvPr>
          <p:cNvSpPr/>
          <p:nvPr/>
        </p:nvSpPr>
        <p:spPr>
          <a:xfrm>
            <a:off x="21632045" y="16210780"/>
            <a:ext cx="4994033" cy="214932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61" name="Rectangle: Rounded Corners 160">
            <a:extLst>
              <a:ext uri="{FF2B5EF4-FFF2-40B4-BE49-F238E27FC236}">
                <a16:creationId xmlns:a16="http://schemas.microsoft.com/office/drawing/2014/main" id="{2B7CCDA5-7BB8-8132-561E-D5662773A509}"/>
              </a:ext>
            </a:extLst>
          </p:cNvPr>
          <p:cNvSpPr/>
          <p:nvPr/>
        </p:nvSpPr>
        <p:spPr>
          <a:xfrm>
            <a:off x="25981158" y="16215527"/>
            <a:ext cx="2860433" cy="2156942"/>
          </a:xfrm>
          <a:prstGeom prst="roundRect">
            <a:avLst/>
          </a:prstGeom>
          <a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832EEE31-8BE3-D114-95A1-D49B558AC992}"/>
              </a:ext>
            </a:extLst>
          </p:cNvPr>
          <p:cNvSpPr txBox="1"/>
          <p:nvPr/>
        </p:nvSpPr>
        <p:spPr>
          <a:xfrm>
            <a:off x="21632039" y="16401113"/>
            <a:ext cx="43608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TERENGGANU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8B734220-F4E8-573E-27BA-CDC4236A411F}"/>
              </a:ext>
            </a:extLst>
          </p:cNvPr>
          <p:cNvSpPr txBox="1"/>
          <p:nvPr/>
        </p:nvSpPr>
        <p:spPr>
          <a:xfrm>
            <a:off x="21632045" y="16894478"/>
            <a:ext cx="43256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Aharoni"/>
              </a:rPr>
              <a:t>1,564</a:t>
            </a:r>
          </a:p>
        </p:txBody>
      </p:sp>
      <p:sp>
        <p:nvSpPr>
          <p:cNvPr id="164" name="Rectangle: Rounded Corners 163">
            <a:extLst>
              <a:ext uri="{FF2B5EF4-FFF2-40B4-BE49-F238E27FC236}">
                <a16:creationId xmlns:a16="http://schemas.microsoft.com/office/drawing/2014/main" id="{B4AB75AE-3437-F4F2-2F87-9A6D5C2DC6B6}"/>
              </a:ext>
            </a:extLst>
          </p:cNvPr>
          <p:cNvSpPr/>
          <p:nvPr/>
        </p:nvSpPr>
        <p:spPr>
          <a:xfrm>
            <a:off x="21703588" y="19059535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65" name="Rectangle: Rounded Corners 164">
            <a:extLst>
              <a:ext uri="{FF2B5EF4-FFF2-40B4-BE49-F238E27FC236}">
                <a16:creationId xmlns:a16="http://schemas.microsoft.com/office/drawing/2014/main" id="{FEFA7EFD-FA47-611F-9632-3E4E9D0D03DF}"/>
              </a:ext>
            </a:extLst>
          </p:cNvPr>
          <p:cNvSpPr/>
          <p:nvPr/>
        </p:nvSpPr>
        <p:spPr>
          <a:xfrm>
            <a:off x="25981158" y="19064281"/>
            <a:ext cx="2860433" cy="2140473"/>
          </a:xfrm>
          <a:prstGeom prst="roundRect">
            <a:avLst/>
          </a:prstGeom>
          <a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9DB13EF1-8CD1-9E73-8188-4AEEC16C7AC8}"/>
              </a:ext>
            </a:extLst>
          </p:cNvPr>
          <p:cNvSpPr txBox="1"/>
          <p:nvPr/>
        </p:nvSpPr>
        <p:spPr>
          <a:xfrm>
            <a:off x="21703585" y="19249867"/>
            <a:ext cx="43491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PAHANG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62ECF226-8E6B-5658-2156-A9572A4E86E0}"/>
              </a:ext>
            </a:extLst>
          </p:cNvPr>
          <p:cNvSpPr txBox="1"/>
          <p:nvPr/>
        </p:nvSpPr>
        <p:spPr>
          <a:xfrm>
            <a:off x="21703585" y="19743232"/>
            <a:ext cx="43139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Aharoni"/>
              </a:rPr>
              <a:t>1,740</a:t>
            </a:r>
          </a:p>
        </p:txBody>
      </p:sp>
      <p:sp>
        <p:nvSpPr>
          <p:cNvPr id="168" name="Rectangle: Rounded Corners 167">
            <a:extLst>
              <a:ext uri="{FF2B5EF4-FFF2-40B4-BE49-F238E27FC236}">
                <a16:creationId xmlns:a16="http://schemas.microsoft.com/office/drawing/2014/main" id="{40BBD63F-9F0F-8700-5AEC-2A30B9CC6F89}"/>
              </a:ext>
            </a:extLst>
          </p:cNvPr>
          <p:cNvSpPr/>
          <p:nvPr/>
        </p:nvSpPr>
        <p:spPr>
          <a:xfrm>
            <a:off x="3690577" y="27729384"/>
            <a:ext cx="4994033" cy="217331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DF31A802-D002-C92B-121A-7E216B57D882}"/>
              </a:ext>
            </a:extLst>
          </p:cNvPr>
          <p:cNvSpPr txBox="1"/>
          <p:nvPr/>
        </p:nvSpPr>
        <p:spPr>
          <a:xfrm>
            <a:off x="4405692" y="27959531"/>
            <a:ext cx="42787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MELAKA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6B0B2133-EE6C-8F12-7C73-49CDE03EAA11}"/>
              </a:ext>
            </a:extLst>
          </p:cNvPr>
          <p:cNvSpPr txBox="1"/>
          <p:nvPr/>
        </p:nvSpPr>
        <p:spPr>
          <a:xfrm>
            <a:off x="4405540" y="28452895"/>
            <a:ext cx="42789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Aharoni"/>
              </a:rPr>
              <a:t>1,894</a:t>
            </a:r>
          </a:p>
        </p:txBody>
      </p:sp>
      <p:sp>
        <p:nvSpPr>
          <p:cNvPr id="172" name="Rectangle: Rounded Corners 171">
            <a:extLst>
              <a:ext uri="{FF2B5EF4-FFF2-40B4-BE49-F238E27FC236}">
                <a16:creationId xmlns:a16="http://schemas.microsoft.com/office/drawing/2014/main" id="{AA824C57-31BF-2469-3D51-D56DF6EFD04A}"/>
              </a:ext>
            </a:extLst>
          </p:cNvPr>
          <p:cNvSpPr/>
          <p:nvPr/>
        </p:nvSpPr>
        <p:spPr>
          <a:xfrm>
            <a:off x="3667128" y="16231084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54E5CDA4-FA80-F7B1-68E9-6374B63C44A5}"/>
              </a:ext>
            </a:extLst>
          </p:cNvPr>
          <p:cNvSpPr txBox="1"/>
          <p:nvPr/>
        </p:nvSpPr>
        <p:spPr>
          <a:xfrm>
            <a:off x="4347066" y="16473697"/>
            <a:ext cx="43608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JOHOR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7ED0243D-AF72-862D-4CC8-CD8360A9FBD6}"/>
              </a:ext>
            </a:extLst>
          </p:cNvPr>
          <p:cNvSpPr txBox="1"/>
          <p:nvPr/>
        </p:nvSpPr>
        <p:spPr>
          <a:xfrm>
            <a:off x="4323475" y="16869095"/>
            <a:ext cx="43256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Aharoni"/>
              </a:rPr>
              <a:t>3,503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028DCB5-A1A2-9B57-41AA-08AAEE8EA3C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433" y="7571649"/>
            <a:ext cx="2901229" cy="2133496"/>
          </a:xfrm>
          <a:prstGeom prst="round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0E51CFC-77BE-624B-F627-0BD101FA4F7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564" y="16201749"/>
            <a:ext cx="2866224" cy="2162832"/>
          </a:xfrm>
          <a:prstGeom prst="round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E58058B-8821-93E4-76C0-BE9859385B8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084" y="27727251"/>
            <a:ext cx="2895608" cy="2165342"/>
          </a:xfrm>
          <a:prstGeom prst="round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1F5E2D7-536B-E85E-D98C-E7B4EB01E50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93943" y="10439199"/>
            <a:ext cx="2825269" cy="2158233"/>
          </a:xfrm>
          <a:prstGeom prst="roundRect">
            <a:avLst/>
          </a:prstGeom>
        </p:spPr>
      </p:pic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A809257-DBDB-F234-A403-85A47400E7BD}"/>
              </a:ext>
            </a:extLst>
          </p:cNvPr>
          <p:cNvSpPr/>
          <p:nvPr/>
        </p:nvSpPr>
        <p:spPr>
          <a:xfrm>
            <a:off x="21644977" y="21976553"/>
            <a:ext cx="4994033" cy="215823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E026912-194C-185E-13FA-996A0C7579B6}"/>
              </a:ext>
            </a:extLst>
          </p:cNvPr>
          <p:cNvSpPr txBox="1"/>
          <p:nvPr/>
        </p:nvSpPr>
        <p:spPr>
          <a:xfrm>
            <a:off x="21644972" y="22166888"/>
            <a:ext cx="43127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PERLIS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B4B2B4E-5F55-35A5-3A0A-C1A803839D29}"/>
              </a:ext>
            </a:extLst>
          </p:cNvPr>
          <p:cNvSpPr txBox="1"/>
          <p:nvPr/>
        </p:nvSpPr>
        <p:spPr>
          <a:xfrm>
            <a:off x="21644974" y="22660251"/>
            <a:ext cx="4337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Aharoni"/>
              </a:rPr>
              <a:t>0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FD0EA569-0CD7-C710-AE1C-50FF07AE3605}"/>
              </a:ext>
            </a:extLst>
          </p:cNvPr>
          <p:cNvSpPr/>
          <p:nvPr/>
        </p:nvSpPr>
        <p:spPr>
          <a:xfrm>
            <a:off x="21632045" y="24874370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2667D00-F8FD-76FA-C2BC-8253EE1AA980}"/>
              </a:ext>
            </a:extLst>
          </p:cNvPr>
          <p:cNvSpPr txBox="1"/>
          <p:nvPr/>
        </p:nvSpPr>
        <p:spPr>
          <a:xfrm>
            <a:off x="21632039" y="25064702"/>
            <a:ext cx="43256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PUTRAJAYA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A170520-D23F-363B-220D-FF81AC13C74B}"/>
              </a:ext>
            </a:extLst>
          </p:cNvPr>
          <p:cNvSpPr txBox="1"/>
          <p:nvPr/>
        </p:nvSpPr>
        <p:spPr>
          <a:xfrm>
            <a:off x="21632045" y="25558067"/>
            <a:ext cx="43256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Aharoni"/>
              </a:rPr>
              <a:t>0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A3B343DA-00D6-F62E-7E2B-763A3BCD6941}"/>
              </a:ext>
            </a:extLst>
          </p:cNvPr>
          <p:cNvSpPr/>
          <p:nvPr/>
        </p:nvSpPr>
        <p:spPr>
          <a:xfrm>
            <a:off x="21662615" y="27742147"/>
            <a:ext cx="4994033" cy="215044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447A70D-AF32-C602-1CDF-866BC220BBB6}"/>
              </a:ext>
            </a:extLst>
          </p:cNvPr>
          <p:cNvSpPr txBox="1"/>
          <p:nvPr/>
        </p:nvSpPr>
        <p:spPr>
          <a:xfrm>
            <a:off x="21662612" y="28418007"/>
            <a:ext cx="42541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Aharoni"/>
              </a:rPr>
              <a:t>0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19035BA5-6DCD-17B2-E884-8D0ADCC5E8E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8777" y="21964830"/>
            <a:ext cx="2853819" cy="2180492"/>
          </a:xfrm>
          <a:prstGeom prst="round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FFEA9BC8-E373-E460-7FA5-16BC941F47B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3539" y="24870452"/>
            <a:ext cx="2880986" cy="2124578"/>
          </a:xfrm>
          <a:prstGeom prst="round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FDDE9DFB-88A9-B0BB-AA9B-14786275991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7704" y="27751230"/>
            <a:ext cx="2896821" cy="2150447"/>
          </a:xfrm>
          <a:prstGeom prst="round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17A66060-1F41-9167-4C9E-65CE65F7313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4497" y="16945251"/>
            <a:ext cx="5715000" cy="571500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AA5E1D8F-A5F0-554A-C7CA-4A154B07AD3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0372" y="6107752"/>
            <a:ext cx="5715000" cy="2929742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F1F81BCD-1F6F-DFB4-93F3-9DA62D1CA602}"/>
              </a:ext>
            </a:extLst>
          </p:cNvPr>
          <p:cNvSpPr txBox="1"/>
          <p:nvPr/>
        </p:nvSpPr>
        <p:spPr>
          <a:xfrm>
            <a:off x="12255811" y="16301713"/>
            <a:ext cx="5733686" cy="399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9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Scan QR code below for more updates</a:t>
            </a:r>
            <a:endParaRPr lang="en-MY" sz="1999" dirty="0">
              <a:solidFill>
                <a:schemeClr val="tx1">
                  <a:lumMod val="50000"/>
                  <a:lumOff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7D39F7BD-CBE9-9D05-B8BC-9A644A533803}"/>
              </a:ext>
            </a:extLst>
          </p:cNvPr>
          <p:cNvPicPr>
            <a:picLocks noChangeAspect="1"/>
          </p:cNvPicPr>
          <p:nvPr/>
        </p:nvPicPr>
        <p:blipFill>
          <a:blip r:embed="rId2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5921" y="538032"/>
            <a:ext cx="3142244" cy="314224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54A63A-67DE-EE7E-A5B8-3074091865DC}"/>
              </a:ext>
            </a:extLst>
          </p:cNvPr>
          <p:cNvSpPr txBox="1"/>
          <p:nvPr/>
        </p:nvSpPr>
        <p:spPr>
          <a:xfrm>
            <a:off x="1562683" y="4076199"/>
            <a:ext cx="267379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4800" b="1">
                <a:solidFill>
                  <a:srgbClr val="000000"/>
                </a:solidFill>
                <a:latin typeface="Verdana"/>
              </a:rPr>
              <a:t>Cumulative count of blood donation from 2024-01-01 to 2024-01-25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82181B-72A6-DCFD-CFDA-6A7E5E160378}"/>
              </a:ext>
            </a:extLst>
          </p:cNvPr>
          <p:cNvSpPr txBox="1"/>
          <p:nvPr/>
        </p:nvSpPr>
        <p:spPr>
          <a:xfrm>
            <a:off x="21644972" y="27937812"/>
            <a:ext cx="43256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LABUAN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514568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11857</TotalTime>
  <Words>75</Words>
  <Application>Microsoft Office PowerPoint</Application>
  <PresentationFormat>Custom</PresentationFormat>
  <Paragraphs>39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Aharoni</vt:lpstr>
      <vt:lpstr>Arial</vt:lpstr>
      <vt:lpstr>Calibri</vt:lpstr>
      <vt:lpstr>Calibri Light</vt:lpstr>
      <vt:lpstr>Verdana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Hazim bin Abdul Mutalib</dc:creator>
  <cp:lastModifiedBy>Muhammad Hazim bin Abdul Mutalib</cp:lastModifiedBy>
  <cp:revision>98</cp:revision>
  <dcterms:created xsi:type="dcterms:W3CDTF">2023-12-14T08:57:06Z</dcterms:created>
  <dcterms:modified xsi:type="dcterms:W3CDTF">2024-01-26T07:04:22Z</dcterms:modified>
</cp:coreProperties>
</file>