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45,798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1,628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3,516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3,699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15,533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1,574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2,814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3,489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1,519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1,991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2,190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3,875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+633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 +104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Verdana"/>
              </a:rPr>
              <a:t>+2,650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60" name="Graph 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(2006 – 2023)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(2012 – 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6,254,937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2,246,893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0" name="Graph 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61" name="Graph 4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12721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169</cp:revision>
  <dcterms:created xsi:type="dcterms:W3CDTF">2023-12-14T08:57:06Z</dcterms:created>
  <dcterms:modified xsi:type="dcterms:W3CDTF">2024-01-29T17:19:52Z</dcterms:modified>
</cp:coreProperties>
</file>