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7" r:id="rId2"/>
    <p:sldId id="258" r:id="rId3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 varScale="1">
        <p:scale>
          <a:sx n="17" d="100"/>
          <a:sy n="17" d="100"/>
        </p:scale>
        <p:origin x="2266" y="120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61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4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Updates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432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 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CB636"/>
                </a:solidFill>
              </a:rPr>
              <a:t>+daily</a:t>
            </a:r>
            <a:r>
              <a:rPr lang="en-US" dirty="0" err="1">
                <a:solidFill>
                  <a:srgbClr val="1CB636"/>
                </a:solidFill>
              </a:rPr>
              <a:t>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4008688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Trends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0858CB-770B-9A12-3A46-BA8A26F9D8B0}"/>
              </a:ext>
            </a:extLst>
          </p:cNvPr>
          <p:cNvSpPr/>
          <p:nvPr/>
        </p:nvSpPr>
        <p:spPr>
          <a:xfrm>
            <a:off x="7094806" y="17959213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Chart 1">
            <a:extLst>
              <a:ext uri="{FF2B5EF4-FFF2-40B4-BE49-F238E27FC236}">
                <a16:creationId xmlns:a16="http://schemas.microsoft.com/office/drawing/2014/main" id="{AF8E5BF1-CF5F-ACE5-76E4-CCB39EF03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4901526"/>
            <a:ext cx="14566281" cy="10404486"/>
          </a:xfrm>
          <a:prstGeom prst="rect">
            <a:avLst/>
          </a:prstGeom>
        </p:spPr>
      </p:pic>
      <p:pic>
        <p:nvPicPr>
          <p:cNvPr id="19" name="Chart 2">
            <a:extLst>
              <a:ext uri="{FF2B5EF4-FFF2-40B4-BE49-F238E27FC236}">
                <a16:creationId xmlns:a16="http://schemas.microsoft.com/office/drawing/2014/main" id="{3B678BA6-4A86-0486-5F67-598CB384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18741010"/>
            <a:ext cx="14685033" cy="10489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733F25-9D54-33F8-143F-F80761C2E22D}"/>
              </a:ext>
            </a:extLst>
          </p:cNvPr>
          <p:cNvSpPr txBox="1"/>
          <p:nvPr/>
        </p:nvSpPr>
        <p:spPr>
          <a:xfrm>
            <a:off x="1650694" y="2528535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12750</TotalTime>
  <Words>164</Words>
  <Application>Microsoft Office PowerPoint</Application>
  <PresentationFormat>Custom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171</cp:revision>
  <dcterms:created xsi:type="dcterms:W3CDTF">2023-12-14T08:57:06Z</dcterms:created>
  <dcterms:modified xsi:type="dcterms:W3CDTF">2024-01-29T22:24:41Z</dcterms:modified>
</cp:coreProperties>
</file>