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2266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1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11876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101</cp:revision>
  <dcterms:created xsi:type="dcterms:W3CDTF">2023-12-14T08:57:06Z</dcterms:created>
  <dcterms:modified xsi:type="dcterms:W3CDTF">2024-01-26T07:27:02Z</dcterms:modified>
</cp:coreProperties>
</file>