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922" y="-4210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jpg"/><Relationship Id="rId23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41,415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1,543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3,274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14,405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1,392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2,511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2,993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1,415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1,606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1,908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15" y="19822926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336239" y="18694564"/>
            <a:ext cx="5733686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 or visit the link below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5CD6-2BFD-CDB9-9F0C-C86FEECD4978}"/>
              </a:ext>
            </a:extLst>
          </p:cNvPr>
          <p:cNvSpPr txBox="1"/>
          <p:nvPr/>
        </p:nvSpPr>
        <p:spPr>
          <a:xfrm>
            <a:off x="14895850" y="19357588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hlinkClick r:id="rId23"/>
              </a:rPr>
              <a:t>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11882</TotalTime>
  <Words>81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110</cp:revision>
  <dcterms:created xsi:type="dcterms:W3CDTF">2023-12-14T08:57:06Z</dcterms:created>
  <dcterms:modified xsi:type="dcterms:W3CDTF">2024-01-27T14:56:58Z</dcterms:modified>
</cp:coreProperties>
</file>