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92"/>
    <a:srgbClr val="000428"/>
    <a:srgbClr val="2D6FD1"/>
    <a:srgbClr val="3A2ED0"/>
    <a:srgbClr val="3131DF"/>
    <a:srgbClr val="020428"/>
    <a:srgbClr val="2A0000"/>
    <a:srgbClr val="250101"/>
    <a:srgbClr val="FA0505"/>
    <a:srgbClr val="4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58" y="19"/>
      </p:cViewPr>
      <p:guideLst>
        <p:guide orient="horz" pos="1022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18677" y="690500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877292" y="813908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42130" y="882881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06120" y="1601387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Malaysia's Blood Donation Count Daily Update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3"/>
            <a:ext cx="528093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shown is for the daily update of: 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40017" y="900463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71246" y="899291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61344" y="912372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296366" y="966292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63465" y="2053026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59375" y="2051252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43408" y="2064936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284787" y="2118855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40017" y="11874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85082" y="1187455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61342" y="1199365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31679" y="1253284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35506" y="610343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49456" y="611126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35504" y="622252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35504" y="676172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593267" y="613471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14592" y="625381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19808" y="679300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35504" y="897658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35503" y="909568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35503" y="963487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63468" y="2339339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06120" y="2339179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19808" y="2363242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28783" y="2412578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40016" y="1764225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68350" y="1765506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66553" y="1780750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45515" y="1832080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17868" y="1190440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66983" y="1190915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17863" y="1209473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17865" y="1258809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04936" y="1476449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54049" y="1476923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04930" y="1495482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04936" y="1544818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76479" y="176132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54049" y="1761799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676476" y="1780357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676476" y="1829694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63468" y="2628309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78583" y="2651324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78431" y="2700660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40019" y="1478479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19957" y="1502740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296366" y="1542280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24" y="612535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55" y="1475545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75" y="2628096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834" y="899290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17868" y="2053026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17863" y="2072059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17865" y="2121396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04936" y="2342808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04930" y="236184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04936" y="2411177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35506" y="2629585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9B076-4322-02ED-FEA5-3032C0C61074}"/>
              </a:ext>
            </a:extLst>
          </p:cNvPr>
          <p:cNvSpPr txBox="1"/>
          <p:nvPr/>
        </p:nvSpPr>
        <p:spPr>
          <a:xfrm>
            <a:off x="21635504" y="26478352"/>
            <a:ext cx="427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35503" y="2697171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668" y="2051854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430" y="2342416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595" y="2630494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40" y="23424162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263" y="466146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2154" y="22780624"/>
            <a:ext cx="571001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more update, scan the QR code below: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6605423" y="2692197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en-MY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830AF6C-E832-E2D8-B830-52C72CD57E1A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07"/>
          <a:stretch/>
        </p:blipFill>
        <p:spPr>
          <a:xfrm>
            <a:off x="10827081" y="11201824"/>
            <a:ext cx="8633882" cy="1073158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11797</TotalTime>
  <Words>69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76</cp:revision>
  <dcterms:created xsi:type="dcterms:W3CDTF">2023-12-14T08:57:06Z</dcterms:created>
  <dcterms:modified xsi:type="dcterms:W3CDTF">2024-01-25T12:11:33Z</dcterms:modified>
</cp:coreProperties>
</file>