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E2E2"/>
    <a:srgbClr val="F2F2F2"/>
    <a:srgbClr val="004E92"/>
    <a:srgbClr val="000428"/>
    <a:srgbClr val="2D6FD1"/>
    <a:srgbClr val="3A2ED0"/>
    <a:srgbClr val="3131DF"/>
    <a:srgbClr val="020428"/>
    <a:srgbClr val="2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1483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11890</TotalTime>
  <Words>78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114</cp:revision>
  <dcterms:created xsi:type="dcterms:W3CDTF">2023-12-14T08:57:06Z</dcterms:created>
  <dcterms:modified xsi:type="dcterms:W3CDTF">2024-01-27T15:15:16Z</dcterms:modified>
</cp:coreProperties>
</file>