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50" d="100"/>
          <a:sy n="50" d="100"/>
        </p:scale>
        <p:origin x="-922" y="-4210"/>
      </p:cViewPr>
      <p:guideLst>
        <p:guide orient="horz" pos="1020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hyperlink" Target="https://blood-donation.streamlit.app/" TargetMode="External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 </a:t>
            </a:r>
            <a:r>
              <a:rPr lang="en-US" sz="19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max_date</a:t>
            </a:r>
            <a:endParaRPr lang="en-MY" sz="1999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715" y="19822926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336239" y="18694564"/>
            <a:ext cx="5733686" cy="70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Scan QR code below for more updates or visit the link below</a:t>
            </a:r>
            <a:endParaRPr lang="en-MY" sz="1999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Cumulative count of blood donation from 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2024-01-01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to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000" b="1" dirty="0" err="1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last_date</a:t>
            </a:r>
            <a:endParaRPr lang="en-MY" sz="40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A65CD6-2BFD-CDB9-9F0C-C86FEECD4978}"/>
              </a:ext>
            </a:extLst>
          </p:cNvPr>
          <p:cNvSpPr txBox="1"/>
          <p:nvPr/>
        </p:nvSpPr>
        <p:spPr>
          <a:xfrm>
            <a:off x="14895850" y="19357588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hlinkClick r:id="rId23"/>
              </a:rPr>
              <a:t>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11882</TotalTime>
  <Words>81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110</cp:revision>
  <dcterms:created xsi:type="dcterms:W3CDTF">2023-12-14T08:57:06Z</dcterms:created>
  <dcterms:modified xsi:type="dcterms:W3CDTF">2024-01-27T14:56:58Z</dcterms:modified>
</cp:coreProperties>
</file>