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66" d="100"/>
          <a:sy n="66" d="100"/>
        </p:scale>
        <p:origin x="-4886" y="-2702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365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11987</TotalTime>
  <Words>149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138</cp:revision>
  <dcterms:created xsi:type="dcterms:W3CDTF">2023-12-14T08:57:06Z</dcterms:created>
  <dcterms:modified xsi:type="dcterms:W3CDTF">2024-01-28T17:51:13Z</dcterms:modified>
</cp:coreProperties>
</file>