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-835" y="-3187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41,415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Ahoroni"/>
              </a:rPr>
              <a:t>Data as of 2024-01-26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1,543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3,115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3,274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1,990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14,405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1,392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2,511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2,993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41390" y="13355440"/>
            <a:ext cx="2913135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1,415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1,606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14326" y="19059535"/>
            <a:ext cx="508329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1,908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39" y="10439199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4355892" y="9151147"/>
            <a:ext cx="42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189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46917" y="14910564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167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6917" y="17792123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4346917" y="20733321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4367758" y="23512737"/>
            <a:ext cx="43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49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4368844" y="26527108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1CB636"/>
                </a:solidFill>
                <a:latin typeface="Aharoni"/>
              </a:rPr>
              <a:t>New: 66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55892" y="2933524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78752" y="913376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1CB636"/>
                </a:solidFill>
                <a:latin typeface="Aharoni"/>
              </a:rPr>
              <a:t>New: 27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21662611" y="12000739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37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21650138" y="14944515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189tn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32039" y="1784291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21614325" y="2067616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21650138" y="2359586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781</a:t>
            </a: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11955</TotalTime>
  <Words>163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132</cp:revision>
  <dcterms:created xsi:type="dcterms:W3CDTF">2023-12-14T08:57:06Z</dcterms:created>
  <dcterms:modified xsi:type="dcterms:W3CDTF">2024-01-27T16:57:49Z</dcterms:modified>
</cp:coreProperties>
</file>