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66" d="100"/>
          <a:sy n="66" d="100"/>
        </p:scale>
        <p:origin x="-2338" y="-5280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hyperlink" Target="https://blood-donation.streamlit.app/" TargetMode="External"/><Relationship Id="rId2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Aharoni"/>
              </a:rPr>
              <a:t>41,415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  <a:latin typeface="Verdana"/>
              </a:rPr>
              <a:t>Data as of 2024-01-26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1,543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3,115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3,274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1,990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14,405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1,392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2,511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2,993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1,415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1,606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1,760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1,908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3,503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715" y="19822926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68029" y="19458583"/>
            <a:ext cx="5733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2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Cumulative count of blood donation from 2024-01-01 to 2024-01-26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11884</TotalTime>
  <Words>78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111</cp:revision>
  <dcterms:created xsi:type="dcterms:W3CDTF">2023-12-14T08:57:06Z</dcterms:created>
  <dcterms:modified xsi:type="dcterms:W3CDTF">2024-01-27T15:04:05Z</dcterms:modified>
</cp:coreProperties>
</file>