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25" d="100"/>
          <a:sy n="25" d="100"/>
        </p:scale>
        <p:origin x="1474" y="14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29/1/2024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43,148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Ahoroni"/>
              </a:rPr>
              <a:t>Data as of 2024-01-27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1,572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28046" y="8344604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3,155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3,399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2,049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841211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14,900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1,468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2,621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3,225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1,483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1,885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2,006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3,625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365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+495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+232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 +59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+76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+154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+125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Aharoni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Aharoni"/>
              </a:rPr>
              <a:t>+1,733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2,049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11987</TotalTime>
  <Words>149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137</cp:revision>
  <dcterms:created xsi:type="dcterms:W3CDTF">2023-12-14T08:57:06Z</dcterms:created>
  <dcterms:modified xsi:type="dcterms:W3CDTF">2024-01-28T17:34:49Z</dcterms:modified>
</cp:coreProperties>
</file>