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536" userDrawn="1">
          <p15:clr>
            <a:srgbClr val="A4A3A4"/>
          </p15:clr>
        </p15:guide>
        <p15:guide id="4" orient="horz" pos="102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636"/>
    <a:srgbClr val="4472C4"/>
    <a:srgbClr val="E2E2E2"/>
    <a:srgbClr val="F2F2F2"/>
    <a:srgbClr val="004E92"/>
    <a:srgbClr val="000428"/>
    <a:srgbClr val="2D6FD1"/>
    <a:srgbClr val="3A2ED0"/>
    <a:srgbClr val="3131DF"/>
    <a:srgbClr val="020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32" autoAdjust="0"/>
  </p:normalViewPr>
  <p:slideViewPr>
    <p:cSldViewPr snapToGrid="0">
      <p:cViewPr>
        <p:scale>
          <a:sx n="25" d="100"/>
          <a:sy n="25" d="100"/>
        </p:scale>
        <p:origin x="1474" y="14"/>
      </p:cViewPr>
      <p:guideLst>
        <p:guide pos="9536"/>
        <p:guide orient="horz" pos="102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0.jp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hyperlink" Target="https://blood-donation.streamlit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7B9BFA-281A-0A01-81CC-B8ABF447B7D5}"/>
              </a:ext>
            </a:extLst>
          </p:cNvPr>
          <p:cNvSpPr/>
          <p:nvPr/>
        </p:nvSpPr>
        <p:spPr>
          <a:xfrm>
            <a:off x="12256775" y="19039393"/>
            <a:ext cx="5798598" cy="77375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22488" y="8351291"/>
            <a:ext cx="865977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22487" y="10275101"/>
            <a:ext cx="8639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 </a:t>
            </a:r>
            <a:r>
              <a:rPr lang="en-US" sz="19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max_date</a:t>
            </a:r>
            <a:endParaRPr lang="en-MY" sz="1999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21641292" y="7570051"/>
            <a:ext cx="5015356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25963471" y="7579777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21628045" y="7757686"/>
            <a:ext cx="4310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21628046" y="8344604"/>
            <a:ext cx="4342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pulau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 pinang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20384" y="24851360"/>
            <a:ext cx="5033621" cy="2164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474423" y="24851360"/>
            <a:ext cx="2878255" cy="2126348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343704" y="24943122"/>
            <a:ext cx="42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2678" y="25482315"/>
            <a:ext cx="4273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49521" y="16202972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63471" y="16210809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2026458" y="1402163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2026458" y="1456083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21614325" y="219804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21628046" y="22099543"/>
            <a:ext cx="4324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21610725" y="22841211"/>
            <a:ext cx="434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kuala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lumpur</a:t>
            </a:r>
            <a:endParaRPr lang="en-MY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3607817" y="19089654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4329540" y="19208752"/>
            <a:ext cx="4331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N. SEMBILAN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4343704" y="19747947"/>
            <a:ext cx="4302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n.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sembilan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21628045" y="10417566"/>
            <a:ext cx="5028603" cy="21662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25941461" y="10417566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21615465" y="10640702"/>
            <a:ext cx="4337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21615464" y="11134066"/>
            <a:ext cx="4325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21636130" y="13321156"/>
            <a:ext cx="5020518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25941309" y="13314619"/>
            <a:ext cx="2882595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21635979" y="13486408"/>
            <a:ext cx="430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21636131" y="13999701"/>
            <a:ext cx="4305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3616905" y="13336809"/>
            <a:ext cx="5029384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1469107" y="13331417"/>
            <a:ext cx="2860433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4344481" y="13527144"/>
            <a:ext cx="4316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4344478" y="14020507"/>
            <a:ext cx="4301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40800" y="19092668"/>
            <a:ext cx="4967564" cy="21411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63444" y="19089222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14325" y="19274808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14331" y="19768173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3628650" y="21965919"/>
            <a:ext cx="5038298" cy="21468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1457070" y="21965920"/>
            <a:ext cx="2895608" cy="2158968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4336395" y="22169571"/>
            <a:ext cx="4317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4329539" y="22662936"/>
            <a:ext cx="4338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38903" y="1620300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354018" y="1643315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353866" y="1692651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4692" y="7578002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4630" y="7820615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1039" y="8216013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3" y="21965919"/>
            <a:ext cx="2869748" cy="215741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10" y="7578001"/>
            <a:ext cx="2877986" cy="2133497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10" y="1620087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66" y="19085515"/>
            <a:ext cx="2867474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3607817" y="27749246"/>
            <a:ext cx="5050911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4352678" y="27939581"/>
            <a:ext cx="4315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4343704" y="28432944"/>
            <a:ext cx="3658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59" y="27737196"/>
            <a:ext cx="2853819" cy="2147476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4" y="24870452"/>
            <a:ext cx="2901981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774" y="19822926"/>
            <a:ext cx="5798598" cy="57985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79284" y="19275990"/>
            <a:ext cx="5817557" cy="3435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Scan QR code below for more updates or click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  <a:hlinkClick r:id="rId22"/>
              </a:rPr>
              <a:t>here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Cumulative count of blood donation from 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2024-01-01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to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000" b="1" dirty="0" err="1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last_date</a:t>
            </a:r>
            <a:endParaRPr lang="en-MY" sz="40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E8C07-A5C8-E757-2B0E-5C0A216238CE}"/>
              </a:ext>
            </a:extLst>
          </p:cNvPr>
          <p:cNvSpPr txBox="1"/>
          <p:nvPr/>
        </p:nvSpPr>
        <p:spPr>
          <a:xfrm>
            <a:off x="21610725" y="23550588"/>
            <a:ext cx="434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1CB636"/>
                </a:solidFill>
              </a:rPr>
              <a:t>+daily</a:t>
            </a:r>
            <a:r>
              <a:rPr lang="en-US" dirty="0" err="1">
                <a:solidFill>
                  <a:srgbClr val="1CB636"/>
                </a:solidFill>
              </a:rPr>
              <a:t>_kl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59CAA-5619-7DB5-03D3-20079AA73271}"/>
              </a:ext>
            </a:extLst>
          </p:cNvPr>
          <p:cNvSpPr txBox="1"/>
          <p:nvPr/>
        </p:nvSpPr>
        <p:spPr>
          <a:xfrm>
            <a:off x="4370517" y="12000266"/>
            <a:ext cx="427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daily_kdh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480B0-E91C-4A8B-70A1-FE0BF445CD60}"/>
              </a:ext>
            </a:extLst>
          </p:cNvPr>
          <p:cNvSpPr txBox="1"/>
          <p:nvPr/>
        </p:nvSpPr>
        <p:spPr>
          <a:xfrm>
            <a:off x="4329537" y="26413745"/>
            <a:ext cx="431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daily_prk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84516-B350-19C5-4030-56F7E168AB63}"/>
              </a:ext>
            </a:extLst>
          </p:cNvPr>
          <p:cNvSpPr txBox="1"/>
          <p:nvPr/>
        </p:nvSpPr>
        <p:spPr>
          <a:xfrm>
            <a:off x="4344481" y="9139041"/>
            <a:ext cx="42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daily_jhr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09881-94AC-4015-D577-7E32D9BCDBCB}"/>
              </a:ext>
            </a:extLst>
          </p:cNvPr>
          <p:cNvSpPr txBox="1"/>
          <p:nvPr/>
        </p:nvSpPr>
        <p:spPr>
          <a:xfrm>
            <a:off x="21635980" y="14884500"/>
            <a:ext cx="430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daily_srwk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29C5AD-7AAE-41BE-04D2-E55F46ADF216}"/>
              </a:ext>
            </a:extLst>
          </p:cNvPr>
          <p:cNvSpPr txBox="1"/>
          <p:nvPr/>
        </p:nvSpPr>
        <p:spPr>
          <a:xfrm>
            <a:off x="21615464" y="9106235"/>
            <a:ext cx="431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daily_png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4402A-6E79-B433-BEB2-CA67EEA0B894}"/>
              </a:ext>
            </a:extLst>
          </p:cNvPr>
          <p:cNvSpPr txBox="1"/>
          <p:nvPr/>
        </p:nvSpPr>
        <p:spPr>
          <a:xfrm>
            <a:off x="21615464" y="12017908"/>
            <a:ext cx="432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daily_sbh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77967-C482-49A1-DC4F-5AEE91F4D75F}"/>
              </a:ext>
            </a:extLst>
          </p:cNvPr>
          <p:cNvSpPr txBox="1"/>
          <p:nvPr/>
        </p:nvSpPr>
        <p:spPr>
          <a:xfrm>
            <a:off x="4304218" y="17808862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daily_mlk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A01B0A-3DD4-B6E2-11B3-6CF76F5FFAD1}"/>
              </a:ext>
            </a:extLst>
          </p:cNvPr>
          <p:cNvSpPr txBox="1"/>
          <p:nvPr/>
        </p:nvSpPr>
        <p:spPr>
          <a:xfrm>
            <a:off x="21665658" y="17787012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 +</a:t>
            </a:r>
            <a:r>
              <a:rPr lang="en-US" dirty="0" err="1">
                <a:solidFill>
                  <a:srgbClr val="1CB636"/>
                </a:solidFill>
              </a:rPr>
              <a:t>daily_slgr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2E41F-0EFB-C13E-F826-0C5323ECF840}"/>
              </a:ext>
            </a:extLst>
          </p:cNvPr>
          <p:cNvSpPr txBox="1"/>
          <p:nvPr/>
        </p:nvSpPr>
        <p:spPr>
          <a:xfrm>
            <a:off x="4353369" y="20667516"/>
            <a:ext cx="4307788" cy="377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daily_ns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E87CD1-EFBA-5D26-EE10-6B18770F9348}"/>
              </a:ext>
            </a:extLst>
          </p:cNvPr>
          <p:cNvSpPr txBox="1"/>
          <p:nvPr/>
        </p:nvSpPr>
        <p:spPr>
          <a:xfrm>
            <a:off x="4344481" y="14975535"/>
            <a:ext cx="430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daily_ktn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8AE1F-E36E-14A7-4CC2-2CAD48F4375A}"/>
              </a:ext>
            </a:extLst>
          </p:cNvPr>
          <p:cNvSpPr txBox="1"/>
          <p:nvPr/>
        </p:nvSpPr>
        <p:spPr>
          <a:xfrm>
            <a:off x="21614325" y="20716606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daily_trgn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581ECC-2F7B-1F9E-3574-DF3B238D9BAF}"/>
              </a:ext>
            </a:extLst>
          </p:cNvPr>
          <p:cNvSpPr txBox="1"/>
          <p:nvPr/>
        </p:nvSpPr>
        <p:spPr>
          <a:xfrm>
            <a:off x="4329538" y="23595866"/>
            <a:ext cx="432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daily_phg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F97A09-D6A8-4965-BEF3-5C4848DC4FEC}"/>
              </a:ext>
            </a:extLst>
          </p:cNvPr>
          <p:cNvSpPr txBox="1"/>
          <p:nvPr/>
        </p:nvSpPr>
        <p:spPr>
          <a:xfrm>
            <a:off x="4370516" y="29368559"/>
            <a:ext cx="429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daily_pls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DEF12C-58F8-ACF6-0B0E-FDC1934EF125}"/>
              </a:ext>
            </a:extLst>
          </p:cNvPr>
          <p:cNvSpPr txBox="1"/>
          <p:nvPr/>
        </p:nvSpPr>
        <p:spPr>
          <a:xfrm>
            <a:off x="21633513" y="26499927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daily_pjy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D9CDB5-7C01-6DBE-AB5F-67B1C047B213}"/>
              </a:ext>
            </a:extLst>
          </p:cNvPr>
          <p:cNvSpPr txBox="1"/>
          <p:nvPr/>
        </p:nvSpPr>
        <p:spPr>
          <a:xfrm>
            <a:off x="21662611" y="29387271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daily_lbn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3B5450-664B-5F2C-5591-E7BBB2B97408}"/>
              </a:ext>
            </a:extLst>
          </p:cNvPr>
          <p:cNvSpPr txBox="1"/>
          <p:nvPr/>
        </p:nvSpPr>
        <p:spPr>
          <a:xfrm>
            <a:off x="10829930" y="11333004"/>
            <a:ext cx="861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r>
              <a:rPr lang="en-US" dirty="0" err="1">
                <a:solidFill>
                  <a:srgbClr val="1CB6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daily_mly</a:t>
            </a:r>
            <a:endParaRPr lang="en-MY" dirty="0">
              <a:solidFill>
                <a:srgbClr val="1CB63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001FF3-4842-2C4E-5AFE-01CFF6C12ACF}"/>
              </a:ext>
            </a:extLst>
          </p:cNvPr>
          <p:cNvSpPr txBox="1"/>
          <p:nvPr/>
        </p:nvSpPr>
        <p:spPr>
          <a:xfrm>
            <a:off x="21635978" y="16417123"/>
            <a:ext cx="4316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F5A50F-6716-C863-5297-0BB8E5102132}"/>
              </a:ext>
            </a:extLst>
          </p:cNvPr>
          <p:cNvSpPr txBox="1"/>
          <p:nvPr/>
        </p:nvSpPr>
        <p:spPr>
          <a:xfrm>
            <a:off x="21632039" y="16817408"/>
            <a:ext cx="4325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11987</TotalTime>
  <Words>149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137</cp:revision>
  <dcterms:created xsi:type="dcterms:W3CDTF">2023-12-14T08:57:06Z</dcterms:created>
  <dcterms:modified xsi:type="dcterms:W3CDTF">2024-01-28T17:34:49Z</dcterms:modified>
</cp:coreProperties>
</file>