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66" d="100"/>
          <a:sy n="66" d="100"/>
        </p:scale>
        <p:origin x="-2275" y="-6552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27/1/2024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jpg"/><Relationship Id="rId23" Type="http://schemas.openxmlformats.org/officeDocument/2006/relationships/hyperlink" Target="https://blood-donation.streamlit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Aharoni"/>
              </a:rPr>
              <a:t>41,415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800" b="1">
                <a:solidFill>
                  <a:srgbClr val="000000"/>
                </a:solidFill>
                <a:latin typeface="Verdana"/>
              </a:rPr>
              <a:t>Data as of 2024-01-26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1,543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3,115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3,274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1,990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14,405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1,392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2,511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2,993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1,415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1,606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1,760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1,908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3,503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715" y="19822926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336239" y="18694564"/>
            <a:ext cx="5733686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 or visit the link below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Verdana"/>
              </a:rPr>
              <a:t>Cumulative count of blood donation from 2024-01-01 to 2024-01-26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65CD6-2BFD-CDB9-9F0C-C86FEECD4978}"/>
              </a:ext>
            </a:extLst>
          </p:cNvPr>
          <p:cNvSpPr txBox="1"/>
          <p:nvPr/>
        </p:nvSpPr>
        <p:spPr>
          <a:xfrm>
            <a:off x="13323305" y="19397758"/>
            <a:ext cx="375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hlinkClick r:id="rId23"/>
              </a:rPr>
              <a:t>https://blood-donation.streamlit.app/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11881</TotalTime>
  <Words>88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109</cp:revision>
  <dcterms:created xsi:type="dcterms:W3CDTF">2023-12-14T08:57:06Z</dcterms:created>
  <dcterms:modified xsi:type="dcterms:W3CDTF">2024-01-27T14:45:10Z</dcterms:modified>
</cp:coreProperties>
</file>