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58" y="-2832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68633" y="1414619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Malaysia's Blood Donation Daily Updates (2024)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1,420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2,690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2,926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1,812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12,695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2,341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2,837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1,326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1,451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1,653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1,837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3,345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Scan QR code below for more updates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11847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84</cp:revision>
  <dcterms:created xsi:type="dcterms:W3CDTF">2023-12-14T08:57:06Z</dcterms:created>
  <dcterms:modified xsi:type="dcterms:W3CDTF">2024-01-25T17:51:45Z</dcterms:modified>
</cp:coreProperties>
</file>