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2F2F2"/>
    <a:srgbClr val="004E92"/>
    <a:srgbClr val="000428"/>
    <a:srgbClr val="2D6FD1"/>
    <a:srgbClr val="3A2ED0"/>
    <a:srgbClr val="3131DF"/>
    <a:srgbClr val="020428"/>
    <a:srgbClr val="2A0000"/>
    <a:srgbClr val="25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>
        <p:scale>
          <a:sx n="66" d="100"/>
          <a:sy n="66" d="100"/>
        </p:scale>
        <p:origin x="-2338" y="-5280"/>
      </p:cViewPr>
      <p:guideLst>
        <p:guide orient="horz" pos="10205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0.jp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hyperlink" Target="https://blood-donation.streamlit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45786" y="8351291"/>
            <a:ext cx="869852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69239" y="10275101"/>
            <a:ext cx="861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Malaysia Blood Donation Daily Updates </a:t>
            </a:r>
            <a:r>
              <a:rPr lang="en-US" sz="6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(2024)</a:t>
            </a:r>
            <a:endParaRPr lang="en-MY" sz="6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as of </a:t>
            </a:r>
            <a:r>
              <a:rPr lang="en-US" sz="19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max_date</a:t>
            </a:r>
            <a:endParaRPr lang="en-MY" sz="1999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pulau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 pinang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kuala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lumpur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n.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sembilan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94092" y="13355440"/>
            <a:ext cx="2860433" cy="2151358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703588" y="1905953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943" y="10439199"/>
            <a:ext cx="2825269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539" y="24870452"/>
            <a:ext cx="2880986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715" y="19822926"/>
            <a:ext cx="5715000" cy="5715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68029" y="19458583"/>
            <a:ext cx="5733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Scan QR code below for more updates or click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2"/>
              </a:rPr>
              <a:t>here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Cumulative count of blood donation from 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2024-01-01</a:t>
            </a:r>
            <a:r>
              <a:rPr lang="en-US" sz="40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en-US" sz="48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to</a:t>
            </a:r>
            <a:r>
              <a:rPr lang="en-US" sz="40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en-US" sz="4000" b="1" dirty="0" err="1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last_date</a:t>
            </a:r>
            <a:endParaRPr lang="en-MY" sz="40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11884</TotalTime>
  <Words>78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111</cp:revision>
  <dcterms:created xsi:type="dcterms:W3CDTF">2023-12-14T08:57:06Z</dcterms:created>
  <dcterms:modified xsi:type="dcterms:W3CDTF">2024-01-27T15:04:05Z</dcterms:modified>
</cp:coreProperties>
</file>