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 varScale="1">
        <p:scale>
          <a:sx n="17" d="100"/>
          <a:sy n="17" d="100"/>
        </p:scale>
        <p:origin x="1541" y="130"/>
      </p:cViewPr>
      <p:guideLst>
        <p:guide orient="horz" pos="10205"/>
        <p:guide pos="95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 </a:t>
            </a:r>
            <a:r>
              <a:rPr lang="en-US" sz="199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max_date</a:t>
            </a:r>
            <a:endParaRPr lang="en-MY" sz="1999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Cumulative count of blood donation from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2024-01-01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8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to</a:t>
            </a:r>
            <a:r>
              <a:rPr lang="en-US" sz="40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en-US" sz="4000" b="1" dirty="0" err="1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last_date</a:t>
            </a:r>
            <a:endParaRPr lang="en-MY" sz="40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11878</TotalTime>
  <Words>75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107</cp:revision>
  <dcterms:created xsi:type="dcterms:W3CDTF">2023-12-14T08:57:06Z</dcterms:created>
  <dcterms:modified xsi:type="dcterms:W3CDTF">2024-01-26T07:45:33Z</dcterms:modified>
</cp:coreProperties>
</file>