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2F2F2"/>
    <a:srgbClr val="004E92"/>
    <a:srgbClr val="000428"/>
    <a:srgbClr val="2D6FD1"/>
    <a:srgbClr val="3A2ED0"/>
    <a:srgbClr val="3131DF"/>
    <a:srgbClr val="020428"/>
    <a:srgbClr val="2A0000"/>
    <a:srgbClr val="2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56" autoAdjust="0"/>
  </p:normalViewPr>
  <p:slideViewPr>
    <p:cSldViewPr snapToGrid="0">
      <p:cViewPr>
        <p:scale>
          <a:sx n="50" d="100"/>
          <a:sy n="50" d="100"/>
        </p:scale>
        <p:origin x="29" y="-19"/>
      </p:cViewPr>
      <p:guideLst>
        <p:guide orient="horz" pos="1020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1303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45786" y="8351291"/>
            <a:ext cx="869852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69239" y="10275101"/>
            <a:ext cx="861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Verdana"/>
              </a:rPr>
              <a:t>37,688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600" b="1">
                <a:solidFill>
                  <a:srgbClr val="000000"/>
                </a:solidFill>
                <a:latin typeface="Verdana"/>
              </a:rPr>
              <a:t>Malaysia Blood Donation Daily Up2024-01-24s (2024)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17841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as of</a:t>
            </a:r>
            <a:endParaRPr lang="en-MY" sz="1999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KEDAH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1,420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3690574" y="2197655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1486484" y="21958813"/>
            <a:ext cx="2860433" cy="215694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4370517" y="22095651"/>
            <a:ext cx="426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PULAU PINANG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4311896" y="22634846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2,690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67126" y="1332084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512191" y="13320843"/>
            <a:ext cx="2860433" cy="2156942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288451" y="13439941"/>
            <a:ext cx="43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8788" y="13979134"/>
            <a:ext cx="431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2,926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62615" y="7549721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76565" y="7557558"/>
            <a:ext cx="2860433" cy="2156942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1662613" y="7668818"/>
            <a:ext cx="427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SELANGOR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1662613" y="820801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1,812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3620376" y="758100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4241701" y="7700102"/>
            <a:ext cx="43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4346917" y="8239296"/>
            <a:ext cx="42557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12,695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21662613" y="10422876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21662612" y="10541974"/>
            <a:ext cx="429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N. SEMBILAN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21662612" y="11081169"/>
            <a:ext cx="429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1,355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3690577" y="24839689"/>
            <a:ext cx="4994033" cy="21821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1533229" y="24838087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4346917" y="25078715"/>
            <a:ext cx="433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SABAH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4355892" y="25572079"/>
            <a:ext cx="43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2,341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3667125" y="190885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1495459" y="19101353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4393662" y="19253797"/>
            <a:ext cx="4290796" cy="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SARAWAK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4372624" y="19767090"/>
            <a:ext cx="437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2,837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21644977" y="13350691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25994092" y="13355440"/>
            <a:ext cx="2860433" cy="2151358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21644972" y="13541026"/>
            <a:ext cx="4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KELANTAN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21644974" y="14034389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1,326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32045" y="16210780"/>
            <a:ext cx="4994033" cy="21493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81158" y="16215527"/>
            <a:ext cx="2860433" cy="2156942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32039" y="16401113"/>
            <a:ext cx="436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TERENGGANU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32045" y="16894478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1,451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21703588" y="1905953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25981158" y="19064281"/>
            <a:ext cx="2860433" cy="2140473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21703585" y="19249867"/>
            <a:ext cx="434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PAHANG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21703585" y="19743232"/>
            <a:ext cx="4313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1,653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90577" y="2772938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405692" y="27959531"/>
            <a:ext cx="42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MELAKA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405540" y="2845289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1,837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7128" y="16231084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7066" y="16473697"/>
            <a:ext cx="436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JOHOR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3475" y="16869095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3,345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33" y="7571649"/>
            <a:ext cx="2901229" cy="213349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64" y="16201749"/>
            <a:ext cx="2866224" cy="2162832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84" y="2772725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943" y="10439199"/>
            <a:ext cx="2825269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21644977" y="21976553"/>
            <a:ext cx="4994033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21644972" y="22166888"/>
            <a:ext cx="431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PERLIS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21644974" y="2266025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PUTRAJAYA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777" y="21964830"/>
            <a:ext cx="2853819" cy="2180492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539" y="24870452"/>
            <a:ext cx="2880986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97" y="16945251"/>
            <a:ext cx="5715000" cy="5715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55811" y="16301713"/>
            <a:ext cx="573368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600" b="1">
                <a:solidFill>
                  <a:srgbClr val="000000"/>
                </a:solidFill>
                <a:latin typeface="Verdana"/>
              </a:rPr>
              <a:t>Scan QR code below for more up2024-01-24s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68F1E94-142B-76BE-F18F-C9DA3135B4F9}"/>
              </a:ext>
            </a:extLst>
          </p:cNvPr>
          <p:cNvSpPr txBox="1"/>
          <p:nvPr/>
        </p:nvSpPr>
        <p:spPr>
          <a:xfrm>
            <a:off x="3143700" y="2752532"/>
            <a:ext cx="6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600" b="1">
                <a:solidFill>
                  <a:srgbClr val="000000"/>
                </a:solidFill>
                <a:latin typeface="Verdana"/>
              </a:rPr>
              <a:t>2024-01-24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4" y="4076199"/>
            <a:ext cx="1656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600" b="1">
                <a:solidFill>
                  <a:srgbClr val="000000"/>
                </a:solidFill>
                <a:latin typeface="Verdana"/>
              </a:rPr>
              <a:t>Cumulative 2024-01-24 of blood donation from 2024-01-01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028FC-2B56-83C5-010C-0510C1055C7D}"/>
              </a:ext>
            </a:extLst>
          </p:cNvPr>
          <p:cNvSpPr txBox="1"/>
          <p:nvPr/>
        </p:nvSpPr>
        <p:spPr>
          <a:xfrm>
            <a:off x="17989497" y="4076199"/>
            <a:ext cx="2495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600" b="1">
                <a:solidFill>
                  <a:srgbClr val="000000"/>
                </a:solidFill>
                <a:latin typeface="Verdana"/>
              </a:rPr>
              <a:t>2024-01-24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LABUAN</a:t>
            </a:r>
            <a:endParaRPr lang="en-MY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11850</TotalTime>
  <Words>71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90</cp:revision>
  <dcterms:created xsi:type="dcterms:W3CDTF">2023-12-14T08:57:06Z</dcterms:created>
  <dcterms:modified xsi:type="dcterms:W3CDTF">2024-01-25T18:24:28Z</dcterms:modified>
</cp:coreProperties>
</file>