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835" y="-3187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66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</a:t>
            </a:r>
            <a:r>
              <a:rPr lang="en-US" err="1">
                <a:solidFill>
                  <a:srgbClr val="1CB636"/>
                </a:solidFill>
              </a:rPr>
              <a:t>_</a:t>
            </a:r>
            <a:r>
              <a:rPr lang="en-US">
                <a:solidFill>
                  <a:srgbClr val="1CB636"/>
                </a:solidFill>
              </a:rPr>
              <a:t>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New: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New: 781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11955</TotalTime>
  <Words>163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133</cp:revision>
  <dcterms:created xsi:type="dcterms:W3CDTF">2023-12-14T08:57:06Z</dcterms:created>
  <dcterms:modified xsi:type="dcterms:W3CDTF">2024-01-27T17:14:05Z</dcterms:modified>
</cp:coreProperties>
</file>