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7" r:id="rId2"/>
    <p:sldId id="258" r:id="rId3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6" userDrawn="1">
          <p15:clr>
            <a:srgbClr val="A4A3A4"/>
          </p15:clr>
        </p15:guide>
        <p15:guide id="4" orient="horz" pos="10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32" autoAdjust="0"/>
  </p:normalViewPr>
  <p:slideViewPr>
    <p:cSldViewPr snapToGrid="0">
      <p:cViewPr>
        <p:scale>
          <a:sx n="50" d="100"/>
          <a:sy n="50" d="100"/>
        </p:scale>
        <p:origin x="-902" y="-5198"/>
      </p:cViewPr>
      <p:guideLst>
        <p:guide pos="9536"/>
        <p:guide orient="horz" pos="10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612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943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hyperlink" Target="https://blood-donation-hazim-mutalib.streamlit.app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Daily Updates (2024)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21641292" y="7570051"/>
            <a:ext cx="501535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25963471" y="7579777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21628045" y="7757686"/>
            <a:ext cx="431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21617348" y="8252753"/>
            <a:ext cx="43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20384" y="24851360"/>
            <a:ext cx="5033621" cy="2164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74423" y="24851360"/>
            <a:ext cx="2878255" cy="2126348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343704" y="24943122"/>
            <a:ext cx="42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2678" y="25482315"/>
            <a:ext cx="4273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49521" y="1620297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63471" y="1621080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2026458" y="1402163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2026458" y="1456083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21614325" y="219804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21628046" y="22099543"/>
            <a:ext cx="432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21610725" y="22747074"/>
            <a:ext cx="434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07817" y="19089654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329540" y="19208752"/>
            <a:ext cx="433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43704" y="19747947"/>
            <a:ext cx="430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628045" y="10417566"/>
            <a:ext cx="5028603" cy="21662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41461" y="10417566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615465" y="10640702"/>
            <a:ext cx="433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615464" y="11134066"/>
            <a:ext cx="432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636130" y="13321156"/>
            <a:ext cx="5020518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41309" y="13314619"/>
            <a:ext cx="2882595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635979" y="13486408"/>
            <a:ext cx="430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636131" y="13999701"/>
            <a:ext cx="430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3616905" y="13336809"/>
            <a:ext cx="5029384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1469107" y="13331417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4344481" y="13527144"/>
            <a:ext cx="431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4344478" y="14020507"/>
            <a:ext cx="430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40800" y="19092668"/>
            <a:ext cx="4967564" cy="21411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63444" y="19089222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14325" y="19274808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14331" y="1976817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3628650" y="21965919"/>
            <a:ext cx="5038298" cy="21468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1457070" y="21965920"/>
            <a:ext cx="2895608" cy="2158968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4336395" y="22169571"/>
            <a:ext cx="431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4329539" y="22662936"/>
            <a:ext cx="433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38903" y="1620300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354018" y="1643315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353866" y="1692651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4692" y="757800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4630" y="7820615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1039" y="821601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3" y="21965919"/>
            <a:ext cx="2869748" cy="215741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7578001"/>
            <a:ext cx="2877986" cy="2133497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1620087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66" y="19085515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3607817" y="27749246"/>
            <a:ext cx="5050911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4352678" y="27939581"/>
            <a:ext cx="431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4343704" y="28432944"/>
            <a:ext cx="432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9" y="27737196"/>
            <a:ext cx="2853819" cy="2147476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5" y="19275990"/>
            <a:ext cx="5776087" cy="3432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1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 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21610725" y="23550588"/>
            <a:ext cx="43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CB636"/>
                </a:solidFill>
              </a:rPr>
              <a:t>+daily</a:t>
            </a:r>
            <a:r>
              <a:rPr lang="en-US" dirty="0" err="1">
                <a:solidFill>
                  <a:srgbClr val="1CB636"/>
                </a:solidFill>
              </a:rPr>
              <a:t>_kl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daily_kdh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29537" y="26413745"/>
            <a:ext cx="431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daily_prk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4481" y="9139041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daily_jhr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21635980" y="14884500"/>
            <a:ext cx="43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daily_srwk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21615464" y="9106235"/>
            <a:ext cx="43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daily_png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21615464" y="12017908"/>
            <a:ext cx="43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daily_sbh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04218" y="1780886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daily_mlk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65658" y="1778701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 +</a:t>
            </a:r>
            <a:r>
              <a:rPr lang="en-US" dirty="0" err="1">
                <a:solidFill>
                  <a:srgbClr val="1CB636"/>
                </a:solidFill>
              </a:rPr>
              <a:t>daily_slgr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4353369" y="20667516"/>
            <a:ext cx="4307788" cy="37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daily_ns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4344481" y="14975535"/>
            <a:ext cx="430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daily_ktn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14325" y="2071660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daily_trgn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4329538" y="23595866"/>
            <a:ext cx="43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daily_phg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4370516" y="29368559"/>
            <a:ext cx="42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daily_pls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daily_pjy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daily_lbn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dirty="0" err="1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daily_mly</a:t>
            </a:r>
            <a:endParaRPr lang="en-MY" dirty="0">
              <a:solidFill>
                <a:srgbClr val="1CB63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01FF3-4842-2C4E-5AFE-01CFF6C12ACF}"/>
              </a:ext>
            </a:extLst>
          </p:cNvPr>
          <p:cNvSpPr txBox="1"/>
          <p:nvPr/>
        </p:nvSpPr>
        <p:spPr>
          <a:xfrm>
            <a:off x="21635978" y="16417123"/>
            <a:ext cx="4316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5A50F-6716-C863-5297-0BB8E5102132}"/>
              </a:ext>
            </a:extLst>
          </p:cNvPr>
          <p:cNvSpPr txBox="1"/>
          <p:nvPr/>
        </p:nvSpPr>
        <p:spPr>
          <a:xfrm>
            <a:off x="21632039" y="16817408"/>
            <a:ext cx="432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B87105C-C437-4188-29B5-39A080008C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347" y="19829091"/>
            <a:ext cx="5862494" cy="58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8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094806" y="4008688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Daily Trends (2024)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0858CB-770B-9A12-3A46-BA8A26F9D8B0}"/>
              </a:ext>
            </a:extLst>
          </p:cNvPr>
          <p:cNvSpPr/>
          <p:nvPr/>
        </p:nvSpPr>
        <p:spPr>
          <a:xfrm>
            <a:off x="7094806" y="17959213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7" name="Chart 1">
            <a:extLst>
              <a:ext uri="{FF2B5EF4-FFF2-40B4-BE49-F238E27FC236}">
                <a16:creationId xmlns:a16="http://schemas.microsoft.com/office/drawing/2014/main" id="{AF8E5BF1-CF5F-ACE5-76E4-CCB39EF03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98" y="4901526"/>
            <a:ext cx="14566281" cy="10404486"/>
          </a:xfrm>
          <a:prstGeom prst="rect">
            <a:avLst/>
          </a:prstGeom>
        </p:spPr>
      </p:pic>
      <p:pic>
        <p:nvPicPr>
          <p:cNvPr id="19" name="Chart 2">
            <a:extLst>
              <a:ext uri="{FF2B5EF4-FFF2-40B4-BE49-F238E27FC236}">
                <a16:creationId xmlns:a16="http://schemas.microsoft.com/office/drawing/2014/main" id="{3B678BA6-4A86-0486-5F67-598CB384A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98" y="18741010"/>
            <a:ext cx="14685033" cy="104893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733F25-9D54-33F8-143F-F80761C2E22D}"/>
              </a:ext>
            </a:extLst>
          </p:cNvPr>
          <p:cNvSpPr txBox="1"/>
          <p:nvPr/>
        </p:nvSpPr>
        <p:spPr>
          <a:xfrm>
            <a:off x="1650694" y="2528535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1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12753</TotalTime>
  <Words>164</Words>
  <Application>Microsoft Office PowerPoint</Application>
  <PresentationFormat>Custom</PresentationFormat>
  <Paragraphs>61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174</cp:revision>
  <dcterms:created xsi:type="dcterms:W3CDTF">2023-12-14T08:57:06Z</dcterms:created>
  <dcterms:modified xsi:type="dcterms:W3CDTF">2024-01-29T23:50:30Z</dcterms:modified>
</cp:coreProperties>
</file>