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32" autoAdjust="0"/>
  </p:normalViewPr>
  <p:slideViewPr>
    <p:cSldViewPr snapToGrid="0">
      <p:cViewPr>
        <p:scale>
          <a:sx n="50" d="100"/>
          <a:sy n="50" d="100"/>
        </p:scale>
        <p:origin x="-912" y="-5155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61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4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332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66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hyperlink" Target="https://blood-donation-hazim-mutalib.streamlit.app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Updates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432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5" y="19275990"/>
            <a:ext cx="5776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1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 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CB636"/>
                </a:solidFill>
              </a:rPr>
              <a:t>+daily</a:t>
            </a:r>
            <a:r>
              <a:rPr lang="en-US" dirty="0" err="1">
                <a:solidFill>
                  <a:srgbClr val="1CB636"/>
                </a:solidFill>
              </a:rPr>
              <a:t>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6F6D09-01EB-16E0-B1A8-C7026EAB89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58" y="19820294"/>
            <a:ext cx="5798598" cy="5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4008688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Trends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0858CB-770B-9A12-3A46-BA8A26F9D8B0}"/>
              </a:ext>
            </a:extLst>
          </p:cNvPr>
          <p:cNvSpPr/>
          <p:nvPr/>
        </p:nvSpPr>
        <p:spPr>
          <a:xfrm>
            <a:off x="7094806" y="17959213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Chart 1">
            <a:extLst>
              <a:ext uri="{FF2B5EF4-FFF2-40B4-BE49-F238E27FC236}">
                <a16:creationId xmlns:a16="http://schemas.microsoft.com/office/drawing/2014/main" id="{AF8E5BF1-CF5F-ACE5-76E4-CCB39EF03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4901526"/>
            <a:ext cx="14566281" cy="10404486"/>
          </a:xfrm>
          <a:prstGeom prst="rect">
            <a:avLst/>
          </a:prstGeom>
        </p:spPr>
      </p:pic>
      <p:pic>
        <p:nvPicPr>
          <p:cNvPr id="19" name="Chart 2">
            <a:extLst>
              <a:ext uri="{FF2B5EF4-FFF2-40B4-BE49-F238E27FC236}">
                <a16:creationId xmlns:a16="http://schemas.microsoft.com/office/drawing/2014/main" id="{3B678BA6-4A86-0486-5F67-598CB384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18741010"/>
            <a:ext cx="14685033" cy="10489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733F25-9D54-33F8-143F-F80761C2E22D}"/>
              </a:ext>
            </a:extLst>
          </p:cNvPr>
          <p:cNvSpPr txBox="1"/>
          <p:nvPr/>
        </p:nvSpPr>
        <p:spPr>
          <a:xfrm>
            <a:off x="1650694" y="2528535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3294184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Historical Trends (2006 – 2023)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F03FAB-3662-13F4-7371-1F5D934E4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09" y="4027039"/>
            <a:ext cx="14172258" cy="109328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CAECB-6747-AE8F-98A4-F24186CBF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2" y="18391300"/>
            <a:ext cx="12331345" cy="107897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85674-42DB-3164-9B85-05E83345D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785" y="18648997"/>
            <a:ext cx="12779459" cy="98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291754" y="3294184"/>
            <a:ext cx="15755814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Retention Trends (2012 – 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Chart 3">
            <a:extLst>
              <a:ext uri="{FF2B5EF4-FFF2-40B4-BE49-F238E27FC236}">
                <a16:creationId xmlns:a16="http://schemas.microsoft.com/office/drawing/2014/main" id="{9A3B5F3F-94BB-CB73-9B76-C867E9068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20" y="3838383"/>
            <a:ext cx="14401281" cy="11109559"/>
          </a:xfrm>
          <a:prstGeom prst="rect">
            <a:avLst/>
          </a:prstGeom>
        </p:spPr>
      </p:pic>
      <p:pic>
        <p:nvPicPr>
          <p:cNvPr id="6" name="Chart 4">
            <a:extLst>
              <a:ext uri="{FF2B5EF4-FFF2-40B4-BE49-F238E27FC236}">
                <a16:creationId xmlns:a16="http://schemas.microsoft.com/office/drawing/2014/main" id="{184557C9-139A-3E66-62F0-03F1739C6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36" y="18606312"/>
            <a:ext cx="13060660" cy="10075367"/>
          </a:xfrm>
          <a:prstGeom prst="rect">
            <a:avLst/>
          </a:prstGeom>
        </p:spPr>
      </p:pic>
      <p:pic>
        <p:nvPicPr>
          <p:cNvPr id="9" name="Chart 5">
            <a:extLst>
              <a:ext uri="{FF2B5EF4-FFF2-40B4-BE49-F238E27FC236}">
                <a16:creationId xmlns:a16="http://schemas.microsoft.com/office/drawing/2014/main" id="{09660A60-4FA0-298C-1573-C6B8C1727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355" y="18781637"/>
            <a:ext cx="13034234" cy="1005498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69D79F-D6BB-54D9-D420-7352C5F5CA67}"/>
              </a:ext>
            </a:extLst>
          </p:cNvPr>
          <p:cNvSpPr/>
          <p:nvPr/>
        </p:nvSpPr>
        <p:spPr>
          <a:xfrm>
            <a:off x="764255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5805B-38A6-062A-F6F0-F4C3608E3A9F}"/>
              </a:ext>
            </a:extLst>
          </p:cNvPr>
          <p:cNvSpPr txBox="1"/>
          <p:nvPr/>
        </p:nvSpPr>
        <p:spPr>
          <a:xfrm>
            <a:off x="771696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14AAC-9140-FFA0-BC7D-7AAB7E875EA5}"/>
              </a:ext>
            </a:extLst>
          </p:cNvPr>
          <p:cNvSpPr txBox="1"/>
          <p:nvPr/>
        </p:nvSpPr>
        <p:spPr>
          <a:xfrm>
            <a:off x="762566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total_donation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E3002-8B03-B38F-7F20-FF038AAAF79E}"/>
              </a:ext>
            </a:extLst>
          </p:cNvPr>
          <p:cNvSpPr/>
          <p:nvPr/>
        </p:nvSpPr>
        <p:spPr>
          <a:xfrm>
            <a:off x="23819468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25535-3104-6A08-483D-3A9ADE6EDA86}"/>
              </a:ext>
            </a:extLst>
          </p:cNvPr>
          <p:cNvSpPr txBox="1"/>
          <p:nvPr/>
        </p:nvSpPr>
        <p:spPr>
          <a:xfrm>
            <a:off x="23826909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Unique Donors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3ADB8-37E5-A4CE-E606-83973E9C6F22}"/>
              </a:ext>
            </a:extLst>
          </p:cNvPr>
          <p:cNvSpPr txBox="1"/>
          <p:nvPr/>
        </p:nvSpPr>
        <p:spPr>
          <a:xfrm>
            <a:off x="23817779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unique_donor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88A1C-7ED0-FFA0-5F03-224728521976}"/>
              </a:ext>
            </a:extLst>
          </p:cNvPr>
          <p:cNvSpPr txBox="1"/>
          <p:nvPr/>
        </p:nvSpPr>
        <p:spPr>
          <a:xfrm>
            <a:off x="1603713" y="2448436"/>
            <a:ext cx="526601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max_granular_date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12752</TotalTime>
  <Words>205</Words>
  <Application>Microsoft Office PowerPoint</Application>
  <PresentationFormat>Custom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171</cp:revision>
  <dcterms:created xsi:type="dcterms:W3CDTF">2023-12-14T08:57:06Z</dcterms:created>
  <dcterms:modified xsi:type="dcterms:W3CDTF">2024-01-29T23:50:48Z</dcterms:modified>
</cp:coreProperties>
</file>