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32" autoAdjust="0"/>
  </p:normalViewPr>
  <p:slideViewPr>
    <p:cSldViewPr snapToGrid="0">
      <p:cViewPr>
        <p:scale>
          <a:sx n="50" d="100"/>
          <a:sy n="50" d="100"/>
        </p:scale>
        <p:origin x="-912" y="-5155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hyperlink" Target="https://blood-donation-hazim-mutalib.streamlit.app/" TargetMode="External"/><Relationship Id="rId22" Type="http://schemas.openxmlformats.org/officeDocument/2006/relationships/image" Target="../media/image19.jpg"/><Relationship Id="rId23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45,798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1,628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3,516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3,699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15,533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1,574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2,814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3,489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1,519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1,991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2,190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3,875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5" y="19275990"/>
            <a:ext cx="577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1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+633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 +104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Verdana"/>
              </a:rPr>
              <a:t>+2,650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6F6D09-01EB-16E0-B1A8-C7026EAB89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58" y="19820294"/>
            <a:ext cx="5798598" cy="5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60" name="Graph 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(2006 – 2023)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(2012 – 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6,254,937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2,246,893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0" name="Graph 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61" name="Graph 4" descr="blood_retention_frequency_2024-01-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12752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171</cp:revision>
  <dcterms:created xsi:type="dcterms:W3CDTF">2023-12-14T08:57:06Z</dcterms:created>
  <dcterms:modified xsi:type="dcterms:W3CDTF">2024-01-29T23:50:48Z</dcterms:modified>
</cp:coreProperties>
</file>