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758" y="19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40,634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latin typeface="Verdana" panose="020B0604030504040204" pitchFamily="34" charset="0"/>
                <a:ea typeface="Verdana" panose="020B0604030504040204" pitchFamily="34" charset="0"/>
              </a:rPr>
              <a:t>Malaysia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</a:rPr>
              <a:t>Blood Donation Daily Updates 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1,464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3,066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3,107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1,963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14,216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2,445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2,943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1,374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1,564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1,740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1,894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143700" y="2752532"/>
            <a:ext cx="125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2024-01-25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8131572" y="4076199"/>
            <a:ext cx="7674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2024-01-25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11850</TotalTime>
  <Words>75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93</cp:revision>
  <dcterms:created xsi:type="dcterms:W3CDTF">2023-12-14T08:57:06Z</dcterms:created>
  <dcterms:modified xsi:type="dcterms:W3CDTF">2024-01-25T18:35:35Z</dcterms:modified>
</cp:coreProperties>
</file>