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0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250101"/>
    <a:srgbClr val="FA0505"/>
    <a:srgbClr val="4D0101"/>
    <a:srgbClr val="0E0E4A"/>
    <a:srgbClr val="240775"/>
    <a:srgbClr val="02447A"/>
    <a:srgbClr val="2E0577"/>
    <a:srgbClr val="4472C4"/>
    <a:srgbClr val="0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29" y="-1709"/>
      </p:cViewPr>
      <p:guideLst>
        <p:guide orient="horz" pos="10220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02815" y="5486068"/>
            <a:ext cx="8698524" cy="2840512"/>
          </a:xfrm>
          <a:prstGeom prst="roundRect">
            <a:avLst/>
          </a:prstGeom>
          <a:gradFill>
            <a:gsLst>
              <a:gs pos="0">
                <a:srgbClr val="2A0000"/>
              </a:gs>
              <a:gs pos="100000">
                <a:srgbClr val="FA05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02815" y="6165229"/>
            <a:ext cx="869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02820" y="6819706"/>
            <a:ext cx="869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26276" y="855822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Udemy Courses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66A4E2-B5E3-B09F-2678-40FC4C30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98" y="0"/>
            <a:ext cx="3661370" cy="2748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88789" y="1949148"/>
            <a:ext cx="23021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analysis is conducted on a comprehensive Udemy courses dataset, encompassing information on courses published between 2011 and 2017. The dataset categorizes courses into four subjects: Web Development, Business Finance, Musical Instruments, and Graphic Design.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2A396-8AF2-8B0E-F158-CB90F20FADA9}"/>
              </a:ext>
            </a:extLst>
          </p:cNvPr>
          <p:cNvSpPr txBox="1"/>
          <p:nvPr/>
        </p:nvSpPr>
        <p:spPr>
          <a:xfrm>
            <a:off x="12256479" y="3927721"/>
            <a:ext cx="5697416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B8C1BF-303C-C7AE-6CF3-FACABB579378}"/>
              </a:ext>
            </a:extLst>
          </p:cNvPr>
          <p:cNvSpPr/>
          <p:nvPr/>
        </p:nvSpPr>
        <p:spPr>
          <a:xfrm>
            <a:off x="3628294" y="62024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9BBD3A-3C35-0175-66DA-EA7BF90FAFB1}"/>
              </a:ext>
            </a:extLst>
          </p:cNvPr>
          <p:cNvSpPr/>
          <p:nvPr/>
        </p:nvSpPr>
        <p:spPr>
          <a:xfrm>
            <a:off x="1447803" y="6202451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40DC7-E84A-E332-AF02-9AD4587E70F4}"/>
              </a:ext>
            </a:extLst>
          </p:cNvPr>
          <p:cNvSpPr txBox="1"/>
          <p:nvPr/>
        </p:nvSpPr>
        <p:spPr>
          <a:xfrm>
            <a:off x="4308235" y="6321548"/>
            <a:ext cx="427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998C2-DDE1-0A27-0834-9766A5F2AEE1}"/>
              </a:ext>
            </a:extLst>
          </p:cNvPr>
          <p:cNvSpPr txBox="1"/>
          <p:nvPr/>
        </p:nvSpPr>
        <p:spPr>
          <a:xfrm>
            <a:off x="4308235" y="6860741"/>
            <a:ext cx="427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28294" y="909805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36081" y="9051160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49621" y="9217146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84643" y="9756341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40017" y="119952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525" y="119952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19960" y="1211433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61339" y="12653532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48908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47803" y="1484394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5009937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5549130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3640017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1459525" y="17714351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4319959" y="1783344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4366553" y="18372640"/>
            <a:ext cx="42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40017" y="2060994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5D198C-8A69-4855-DC04-915E28A6C582}"/>
              </a:ext>
            </a:extLst>
          </p:cNvPr>
          <p:cNvSpPr/>
          <p:nvPr/>
        </p:nvSpPr>
        <p:spPr>
          <a:xfrm>
            <a:off x="1447803" y="20563058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61342" y="20729047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66558" y="21268241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298BA8A-A79F-1373-A1DF-5C9320508BDF}"/>
              </a:ext>
            </a:extLst>
          </p:cNvPr>
          <p:cNvSpPr/>
          <p:nvPr/>
        </p:nvSpPr>
        <p:spPr>
          <a:xfrm>
            <a:off x="3651741" y="235071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FA21144-3857-7D37-4C46-EFB5F6907514}"/>
              </a:ext>
            </a:extLst>
          </p:cNvPr>
          <p:cNvSpPr/>
          <p:nvPr/>
        </p:nvSpPr>
        <p:spPr>
          <a:xfrm>
            <a:off x="1471249" y="235071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130609-0F24-71A5-B824-C76000B9DC64}"/>
              </a:ext>
            </a:extLst>
          </p:cNvPr>
          <p:cNvSpPr txBox="1"/>
          <p:nvPr/>
        </p:nvSpPr>
        <p:spPr>
          <a:xfrm>
            <a:off x="4331678" y="23626236"/>
            <a:ext cx="43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744066-3E5C-17E6-657E-33668218071C}"/>
              </a:ext>
            </a:extLst>
          </p:cNvPr>
          <p:cNvSpPr txBox="1"/>
          <p:nvPr/>
        </p:nvSpPr>
        <p:spPr>
          <a:xfrm>
            <a:off x="4366558" y="24165429"/>
            <a:ext cx="425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51741" y="2640273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663A5D-DE24-3F88-76F7-DDEABD1FF7C4}"/>
              </a:ext>
            </a:extLst>
          </p:cNvPr>
          <p:cNvSpPr/>
          <p:nvPr/>
        </p:nvSpPr>
        <p:spPr>
          <a:xfrm>
            <a:off x="1459525" y="26355847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273066" y="26521836"/>
            <a:ext cx="431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66555" y="27061031"/>
            <a:ext cx="431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582555" y="62091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31670" y="6213870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582553" y="6399455"/>
            <a:ext cx="43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582552" y="6892819"/>
            <a:ext cx="436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01434A0-423B-4FE0-B1AB-D412DABA7A4B}"/>
              </a:ext>
            </a:extLst>
          </p:cNvPr>
          <p:cNvSpPr/>
          <p:nvPr/>
        </p:nvSpPr>
        <p:spPr>
          <a:xfrm>
            <a:off x="21594279" y="908219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5289F6-7E4B-76C5-C949-E222ACF9078C}"/>
              </a:ext>
            </a:extLst>
          </p:cNvPr>
          <p:cNvSpPr/>
          <p:nvPr/>
        </p:nvSpPr>
        <p:spPr>
          <a:xfrm>
            <a:off x="25943392" y="9086945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855FCA-DC86-F43A-D93E-D972A961CC86}"/>
              </a:ext>
            </a:extLst>
          </p:cNvPr>
          <p:cNvSpPr txBox="1"/>
          <p:nvPr/>
        </p:nvSpPr>
        <p:spPr>
          <a:xfrm>
            <a:off x="21594276" y="9272530"/>
            <a:ext cx="4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CA9D55-F0DB-7470-F866-7C902D2A9567}"/>
              </a:ext>
            </a:extLst>
          </p:cNvPr>
          <p:cNvSpPr txBox="1"/>
          <p:nvPr/>
        </p:nvSpPr>
        <p:spPr>
          <a:xfrm>
            <a:off x="21594279" y="9765894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570832" y="1194232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19946" y="11947076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570830" y="12132663"/>
            <a:ext cx="43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570832" y="12626025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582555" y="1481540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31670" y="14820151"/>
            <a:ext cx="2860433" cy="2156942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582550" y="15005737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582552" y="15499100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594279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43392" y="17719096"/>
            <a:ext cx="2860433" cy="2156942"/>
          </a:xfrm>
          <a:prstGeom prst="round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594273" y="17904682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594279" y="1839804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06001" y="2058742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5115" y="20592171"/>
            <a:ext cx="2860433" cy="2156942"/>
          </a:xfrm>
          <a:prstGeom prst="round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05998" y="2077775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05998" y="2127112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21582555" y="23447556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CA37E82-9613-4B5F-8BB4-492F1DE9F3BA}"/>
              </a:ext>
            </a:extLst>
          </p:cNvPr>
          <p:cNvSpPr/>
          <p:nvPr/>
        </p:nvSpPr>
        <p:spPr>
          <a:xfrm>
            <a:off x="25931670" y="23452302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21582553" y="23637889"/>
            <a:ext cx="431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21582552" y="24131253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21594279" y="263206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D6A90A8-E896-6F1B-A0E4-A983DE7CF60F}"/>
              </a:ext>
            </a:extLst>
          </p:cNvPr>
          <p:cNvSpPr/>
          <p:nvPr/>
        </p:nvSpPr>
        <p:spPr>
          <a:xfrm>
            <a:off x="25943392" y="26325377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21594277" y="26510964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21594279" y="2700432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11706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57</cp:revision>
  <dcterms:created xsi:type="dcterms:W3CDTF">2023-12-14T08:57:06Z</dcterms:created>
  <dcterms:modified xsi:type="dcterms:W3CDTF">2024-01-18T02:40:39Z</dcterms:modified>
</cp:coreProperties>
</file>