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33" d="100"/>
          <a:sy n="33" d="100"/>
        </p:scale>
        <p:origin x="758" y="-2832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68633" y="1414619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Malaysia's Blood Donation Daily Updates (2024)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pulau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pinang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kuala</a:t>
            </a:r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lumpur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Verdana" panose="020B0604030504040204" pitchFamily="34" charset="0"/>
                <a:ea typeface="Verdana" panose="020B0604030504040204" pitchFamily="34" charset="0"/>
              </a:rPr>
              <a:t>n. </a:t>
            </a:r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sembilan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021780" y="2737974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Cumulative count of blood donation from 2024-01-01 to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822908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lang="en-MY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11847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84</cp:revision>
  <dcterms:created xsi:type="dcterms:W3CDTF">2023-12-14T08:57:06Z</dcterms:created>
  <dcterms:modified xsi:type="dcterms:W3CDTF">2024-01-25T17:51:45Z</dcterms:modified>
</cp:coreProperties>
</file>