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29" y="-2990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921986" y="839701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80601" y="963109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945439" y="1032082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68633" y="1414619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Malaysia's Blood Donation Daily Updates (2024)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743326" y="104966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574555" y="1048492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364653" y="1061573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99675" y="1115493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1,420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766774" y="2202227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562684" y="2200453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446717" y="2214137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88096" y="2268056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2,690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743326" y="1336656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88391" y="1336656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64651" y="1348566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434988" y="1402485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2,926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738815" y="759544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6052765" y="760327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738813" y="771453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738813" y="82537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1,812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96576" y="762672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317901" y="774582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423117" y="828501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12,695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738813" y="1046859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738812" y="1058769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738812" y="1112688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766777" y="2488540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609429" y="2488380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423117" y="2512443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432092" y="2561779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2,341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743325" y="1913426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571659" y="1914707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469862" y="1929951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448824" y="1981281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128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721177" y="1339641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6070292" y="1340116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721172" y="1358674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721174" y="1408010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1,326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708245" y="1625650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6057358" y="1626124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708239" y="1644683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708245" y="1694019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1,451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79788" y="1910525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6057358" y="1911000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79785" y="1929558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79785" y="1978895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1,653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766777" y="277751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81892" y="2800525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81740" y="284986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1,837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743328" y="162768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423266" y="1651941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99675" y="1691481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3,345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3" y="761736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64" y="1624746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4" y="277729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143" y="1048491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721177" y="2202227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721172" y="2221260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721174" y="2270597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708245" y="2492009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708239" y="2511042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708245" y="2560378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738815" y="2778786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9B076-4322-02ED-FEA5-3032C0C61074}"/>
              </a:ext>
            </a:extLst>
          </p:cNvPr>
          <p:cNvSpPr txBox="1"/>
          <p:nvPr/>
        </p:nvSpPr>
        <p:spPr>
          <a:xfrm>
            <a:off x="21738813" y="27970362"/>
            <a:ext cx="427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738812" y="2846372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977" y="2201055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739" y="2491617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904" y="2779695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900" y="16955310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572" y="615347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62214" y="16311772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11845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82</cp:revision>
  <dcterms:created xsi:type="dcterms:W3CDTF">2023-12-14T08:57:06Z</dcterms:created>
  <dcterms:modified xsi:type="dcterms:W3CDTF">2024-01-25T17:44:40Z</dcterms:modified>
</cp:coreProperties>
</file>