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30275213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5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B636"/>
    <a:srgbClr val="4472C4"/>
    <a:srgbClr val="E2E2E2"/>
    <a:srgbClr val="F2F2F2"/>
    <a:srgbClr val="004E92"/>
    <a:srgbClr val="000428"/>
    <a:srgbClr val="2D6FD1"/>
    <a:srgbClr val="3A2ED0"/>
    <a:srgbClr val="3131DF"/>
    <a:srgbClr val="0204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5256" autoAdjust="0"/>
  </p:normalViewPr>
  <p:slideViewPr>
    <p:cSldViewPr snapToGrid="0">
      <p:cViewPr>
        <p:scale>
          <a:sx n="66" d="100"/>
          <a:sy n="66" d="100"/>
        </p:scale>
        <p:origin x="-4886" y="-2386"/>
      </p:cViewPr>
      <p:guideLst>
        <p:guide orient="horz" pos="10205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2299" y="67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40755-8679-4EBC-9EFA-4F99D54FDAB0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87550" y="1143000"/>
            <a:ext cx="2882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7F347-F259-4000-9D8F-193820691C7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9467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7550" y="1143000"/>
            <a:ext cx="2882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F347-F259-4000-9D8F-193820691C71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19130387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5302386"/>
            <a:ext cx="25733931" cy="11279752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7017128"/>
            <a:ext cx="22706410" cy="7822326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36311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04" userDrawn="1">
          <p15:clr>
            <a:srgbClr val="FBAE40"/>
          </p15:clr>
        </p15:guide>
        <p15:guide id="2" pos="9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751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724962"/>
            <a:ext cx="6528093" cy="274568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724962"/>
            <a:ext cx="19205838" cy="274568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775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195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8077332"/>
            <a:ext cx="26112371" cy="13477201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1682033"/>
            <a:ext cx="26112371" cy="7087342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108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7937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724969"/>
            <a:ext cx="26112371" cy="6262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7942328"/>
            <a:ext cx="12807832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1834740"/>
            <a:ext cx="12807832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7942328"/>
            <a:ext cx="12870909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1834740"/>
            <a:ext cx="12870909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1539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4406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470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4664905"/>
            <a:ext cx="15326827" cy="23024494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486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4664905"/>
            <a:ext cx="15326827" cy="23024494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284618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724969"/>
            <a:ext cx="26112371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8624810"/>
            <a:ext cx="26112371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0029347"/>
            <a:ext cx="10217884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8840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04" userDrawn="1">
          <p15:clr>
            <a:srgbClr val="F26B43"/>
          </p15:clr>
        </p15:guide>
        <p15:guide id="2" pos="9535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22" Type="http://schemas.openxmlformats.org/officeDocument/2006/relationships/hyperlink" Target="https://blood-donation.streamlit.app/" TargetMode="External"/><Relationship Id="rId23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40000"/>
            <a:lum/>
          </a:blip>
          <a:srcRect/>
          <a:stretch>
            <a:fillRect l="-50000" r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37B9BFA-281A-0A01-81CC-B8ABF447B7D5}"/>
              </a:ext>
            </a:extLst>
          </p:cNvPr>
          <p:cNvSpPr/>
          <p:nvPr/>
        </p:nvSpPr>
        <p:spPr>
          <a:xfrm>
            <a:off x="12256775" y="19039393"/>
            <a:ext cx="5798598" cy="773752"/>
          </a:xfrm>
          <a:prstGeom prst="rect">
            <a:avLst/>
          </a:prstGeom>
          <a:solidFill>
            <a:schemeClr val="tx1">
              <a:lumMod val="50000"/>
              <a:lumOff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B5A4C4-F97B-A9D4-0BB2-B16C92971F49}"/>
              </a:ext>
            </a:extLst>
          </p:cNvPr>
          <p:cNvSpPr/>
          <p:nvPr/>
        </p:nvSpPr>
        <p:spPr>
          <a:xfrm>
            <a:off x="10822488" y="8351291"/>
            <a:ext cx="8659774" cy="3560875"/>
          </a:xfrm>
          <a:prstGeom prst="roundRect">
            <a:avLst/>
          </a:prstGeom>
          <a:gradFill>
            <a:gsLst>
              <a:gs pos="0">
                <a:srgbClr val="000428"/>
              </a:gs>
              <a:gs pos="100000">
                <a:srgbClr val="004E9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879B8-3E4D-FA13-27F3-5E003EE812ED}"/>
              </a:ext>
            </a:extLst>
          </p:cNvPr>
          <p:cNvSpPr txBox="1"/>
          <p:nvPr/>
        </p:nvSpPr>
        <p:spPr>
          <a:xfrm>
            <a:off x="10904401" y="9585376"/>
            <a:ext cx="8639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MALAYSIA</a:t>
            </a:r>
            <a:endParaRPr lang="en-MY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D15012-E428-F0B6-6E3E-D57F16E7D0C1}"/>
              </a:ext>
            </a:extLst>
          </p:cNvPr>
          <p:cNvSpPr txBox="1"/>
          <p:nvPr/>
        </p:nvSpPr>
        <p:spPr>
          <a:xfrm>
            <a:off x="10822487" y="10275101"/>
            <a:ext cx="8639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FFFFFF"/>
                </a:solidFill>
                <a:latin typeface="Aharoni"/>
              </a:rPr>
              <a:t>41,415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D2F2E-1DF3-FE12-A288-90276DF6DFB4}"/>
              </a:ext>
            </a:extLst>
          </p:cNvPr>
          <p:cNvSpPr txBox="1"/>
          <p:nvPr/>
        </p:nvSpPr>
        <p:spPr>
          <a:xfrm>
            <a:off x="1486484" y="1294218"/>
            <a:ext cx="234564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Malaysia Blood Donation Daily Updates </a:t>
            </a:r>
            <a:r>
              <a:rPr lang="en-US" sz="66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(2024)</a:t>
            </a:r>
            <a:endParaRPr lang="en-MY" sz="66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3B740D-D5FC-F072-84EB-EB8476A0F743}"/>
              </a:ext>
            </a:extLst>
          </p:cNvPr>
          <p:cNvSpPr txBox="1"/>
          <p:nvPr/>
        </p:nvSpPr>
        <p:spPr>
          <a:xfrm>
            <a:off x="1568633" y="2694714"/>
            <a:ext cx="3142244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800" b="1">
                <a:solidFill>
                  <a:srgbClr val="000000"/>
                </a:solidFill>
                <a:latin typeface="Verdana"/>
              </a:rPr>
              <a:t>Data as of 2024-01-26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DC6C831-7E36-21D2-FF3F-C9615FC73127}"/>
              </a:ext>
            </a:extLst>
          </p:cNvPr>
          <p:cNvSpPr/>
          <p:nvPr/>
        </p:nvSpPr>
        <p:spPr>
          <a:xfrm>
            <a:off x="3667126" y="1045092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6D038EE-A559-BDA8-FA6A-6B2A89BD672C}"/>
              </a:ext>
            </a:extLst>
          </p:cNvPr>
          <p:cNvSpPr/>
          <p:nvPr/>
        </p:nvSpPr>
        <p:spPr>
          <a:xfrm>
            <a:off x="1498355" y="10439200"/>
            <a:ext cx="2860433" cy="2156942"/>
          </a:xfrm>
          <a:prstGeom prst="round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8394AB-57EA-680B-1D38-A74B236AC77D}"/>
              </a:ext>
            </a:extLst>
          </p:cNvPr>
          <p:cNvSpPr txBox="1"/>
          <p:nvPr/>
        </p:nvSpPr>
        <p:spPr>
          <a:xfrm>
            <a:off x="4288453" y="10570018"/>
            <a:ext cx="4337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KEDAH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6BE749-2E94-F112-32F9-D848988AF7D1}"/>
              </a:ext>
            </a:extLst>
          </p:cNvPr>
          <p:cNvSpPr txBox="1"/>
          <p:nvPr/>
        </p:nvSpPr>
        <p:spPr>
          <a:xfrm>
            <a:off x="4323475" y="11109213"/>
            <a:ext cx="4337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1,543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DB4D0E2-A367-9E16-81FC-FEB30ED4D165}"/>
              </a:ext>
            </a:extLst>
          </p:cNvPr>
          <p:cNvSpPr/>
          <p:nvPr/>
        </p:nvSpPr>
        <p:spPr>
          <a:xfrm>
            <a:off x="3690574" y="2197655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67BDE8A-9C99-8337-91AF-2ACBCFA11C48}"/>
              </a:ext>
            </a:extLst>
          </p:cNvPr>
          <p:cNvSpPr/>
          <p:nvPr/>
        </p:nvSpPr>
        <p:spPr>
          <a:xfrm>
            <a:off x="1486484" y="21958813"/>
            <a:ext cx="2860433" cy="2156942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C1FC08-C750-58CC-E9C6-9CA7656C851A}"/>
              </a:ext>
            </a:extLst>
          </p:cNvPr>
          <p:cNvSpPr txBox="1"/>
          <p:nvPr/>
        </p:nvSpPr>
        <p:spPr>
          <a:xfrm>
            <a:off x="4370517" y="22095651"/>
            <a:ext cx="4267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PULAU PINANG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80FEF8-29BB-F1A0-7B74-FD24CB477189}"/>
              </a:ext>
            </a:extLst>
          </p:cNvPr>
          <p:cNvSpPr txBox="1"/>
          <p:nvPr/>
        </p:nvSpPr>
        <p:spPr>
          <a:xfrm>
            <a:off x="4311896" y="22634846"/>
            <a:ext cx="4360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3,115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68E8904-8772-DF5F-9DF0-EED679978AA1}"/>
              </a:ext>
            </a:extLst>
          </p:cNvPr>
          <p:cNvSpPr/>
          <p:nvPr/>
        </p:nvSpPr>
        <p:spPr>
          <a:xfrm>
            <a:off x="3667126" y="1332084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DF339FF4-B53E-AE7A-EE35-D55A117FBA8C}"/>
              </a:ext>
            </a:extLst>
          </p:cNvPr>
          <p:cNvSpPr/>
          <p:nvPr/>
        </p:nvSpPr>
        <p:spPr>
          <a:xfrm>
            <a:off x="1512191" y="13320843"/>
            <a:ext cx="2860433" cy="2156942"/>
          </a:xfrm>
          <a:prstGeom prst="round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55354F4-A17F-CEEC-0F6E-6AE3FCC88C61}"/>
              </a:ext>
            </a:extLst>
          </p:cNvPr>
          <p:cNvSpPr txBox="1"/>
          <p:nvPr/>
        </p:nvSpPr>
        <p:spPr>
          <a:xfrm>
            <a:off x="4288451" y="13439941"/>
            <a:ext cx="4325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PERAK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63FFCC-A0C2-CFDF-9B99-1E32FDF5C1C1}"/>
              </a:ext>
            </a:extLst>
          </p:cNvPr>
          <p:cNvSpPr txBox="1"/>
          <p:nvPr/>
        </p:nvSpPr>
        <p:spPr>
          <a:xfrm>
            <a:off x="4358788" y="13979134"/>
            <a:ext cx="4314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3,274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64D37F0-6B84-C9F0-19B7-90E882A1CB98}"/>
              </a:ext>
            </a:extLst>
          </p:cNvPr>
          <p:cNvSpPr/>
          <p:nvPr/>
        </p:nvSpPr>
        <p:spPr>
          <a:xfrm>
            <a:off x="21662615" y="7549721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4C5C948-DD51-0BFB-EBF2-037F922354C5}"/>
              </a:ext>
            </a:extLst>
          </p:cNvPr>
          <p:cNvSpPr/>
          <p:nvPr/>
        </p:nvSpPr>
        <p:spPr>
          <a:xfrm>
            <a:off x="25976565" y="7557558"/>
            <a:ext cx="2860433" cy="2156942"/>
          </a:xfrm>
          <a:prstGeom prst="round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8222DA1-657C-FEC7-DBC7-64B21EACB9AA}"/>
              </a:ext>
            </a:extLst>
          </p:cNvPr>
          <p:cNvSpPr txBox="1"/>
          <p:nvPr/>
        </p:nvSpPr>
        <p:spPr>
          <a:xfrm>
            <a:off x="21662613" y="7668818"/>
            <a:ext cx="4278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SELANGOR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3B7790-95FF-DB82-D57D-F6E2DE2FC022}"/>
              </a:ext>
            </a:extLst>
          </p:cNvPr>
          <p:cNvSpPr txBox="1"/>
          <p:nvPr/>
        </p:nvSpPr>
        <p:spPr>
          <a:xfrm>
            <a:off x="21662613" y="820801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1,990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CB70D73A-2EE3-A186-8085-656FFF0333A8}"/>
              </a:ext>
            </a:extLst>
          </p:cNvPr>
          <p:cNvSpPr/>
          <p:nvPr/>
        </p:nvSpPr>
        <p:spPr>
          <a:xfrm>
            <a:off x="3620376" y="7581004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3DA5CFF-A089-4E4D-3705-9BB68C0D1F2D}"/>
              </a:ext>
            </a:extLst>
          </p:cNvPr>
          <p:cNvSpPr txBox="1"/>
          <p:nvPr/>
        </p:nvSpPr>
        <p:spPr>
          <a:xfrm>
            <a:off x="4241701" y="7700102"/>
            <a:ext cx="4360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KUALA LUMPUR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B250DB9-6E6E-2B87-A775-F5B583C1D22A}"/>
              </a:ext>
            </a:extLst>
          </p:cNvPr>
          <p:cNvSpPr txBox="1"/>
          <p:nvPr/>
        </p:nvSpPr>
        <p:spPr>
          <a:xfrm>
            <a:off x="4346917" y="8239296"/>
            <a:ext cx="425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14,405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FB7DB1D8-C5D7-3F89-8189-0835F7B0E3C6}"/>
              </a:ext>
            </a:extLst>
          </p:cNvPr>
          <p:cNvSpPr/>
          <p:nvPr/>
        </p:nvSpPr>
        <p:spPr>
          <a:xfrm>
            <a:off x="21662613" y="10422876"/>
            <a:ext cx="5038297" cy="21569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A50B519-0188-831F-98DB-89CE9683EED9}"/>
              </a:ext>
            </a:extLst>
          </p:cNvPr>
          <p:cNvSpPr txBox="1"/>
          <p:nvPr/>
        </p:nvSpPr>
        <p:spPr>
          <a:xfrm>
            <a:off x="21662612" y="10541974"/>
            <a:ext cx="4296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N. SEMBILAN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D64DC8-81C0-AD83-E1D9-A50CBEC24A8F}"/>
              </a:ext>
            </a:extLst>
          </p:cNvPr>
          <p:cNvSpPr txBox="1"/>
          <p:nvPr/>
        </p:nvSpPr>
        <p:spPr>
          <a:xfrm>
            <a:off x="21662612" y="11081169"/>
            <a:ext cx="4296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1,392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611937A7-7944-5BBA-0E3F-F9DDD06C9EA7}"/>
              </a:ext>
            </a:extLst>
          </p:cNvPr>
          <p:cNvSpPr/>
          <p:nvPr/>
        </p:nvSpPr>
        <p:spPr>
          <a:xfrm>
            <a:off x="3690577" y="24839689"/>
            <a:ext cx="4994033" cy="218218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99780B40-0F8B-BC95-3A5F-72DE037A4C1E}"/>
              </a:ext>
            </a:extLst>
          </p:cNvPr>
          <p:cNvSpPr/>
          <p:nvPr/>
        </p:nvSpPr>
        <p:spPr>
          <a:xfrm>
            <a:off x="1533229" y="24838087"/>
            <a:ext cx="2860433" cy="2156942"/>
          </a:xfrm>
          <a:prstGeom prst="round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94E7B61-B00D-290A-FB3F-D9A77C03B906}"/>
              </a:ext>
            </a:extLst>
          </p:cNvPr>
          <p:cNvSpPr txBox="1"/>
          <p:nvPr/>
        </p:nvSpPr>
        <p:spPr>
          <a:xfrm>
            <a:off x="4346917" y="25078715"/>
            <a:ext cx="4337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SABAH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EE82F7E-FF36-40FF-792A-B38A2F5F1108}"/>
              </a:ext>
            </a:extLst>
          </p:cNvPr>
          <p:cNvSpPr txBox="1"/>
          <p:nvPr/>
        </p:nvSpPr>
        <p:spPr>
          <a:xfrm>
            <a:off x="4355892" y="25572079"/>
            <a:ext cx="4328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2,511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C5ED05D-0C5C-7F31-5DAB-C40C9197C84E}"/>
              </a:ext>
            </a:extLst>
          </p:cNvPr>
          <p:cNvSpPr/>
          <p:nvPr/>
        </p:nvSpPr>
        <p:spPr>
          <a:xfrm>
            <a:off x="3667125" y="1908854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32A37066-9990-74E7-029F-BD9E26B50B5D}"/>
              </a:ext>
            </a:extLst>
          </p:cNvPr>
          <p:cNvSpPr/>
          <p:nvPr/>
        </p:nvSpPr>
        <p:spPr>
          <a:xfrm>
            <a:off x="1495459" y="19101353"/>
            <a:ext cx="2860433" cy="2156942"/>
          </a:xfrm>
          <a:prstGeom prst="round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433D851-733D-E2D4-9301-01215201BDF0}"/>
              </a:ext>
            </a:extLst>
          </p:cNvPr>
          <p:cNvSpPr txBox="1"/>
          <p:nvPr/>
        </p:nvSpPr>
        <p:spPr>
          <a:xfrm>
            <a:off x="4393662" y="19253797"/>
            <a:ext cx="4290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SARAWAK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30A4649-97AC-0A40-6715-9DADC7D0A011}"/>
              </a:ext>
            </a:extLst>
          </p:cNvPr>
          <p:cNvSpPr txBox="1"/>
          <p:nvPr/>
        </p:nvSpPr>
        <p:spPr>
          <a:xfrm>
            <a:off x="4372624" y="19767090"/>
            <a:ext cx="4372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2,993</a:t>
            </a: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AE48A34B-5414-C535-FE8C-0041D7224828}"/>
              </a:ext>
            </a:extLst>
          </p:cNvPr>
          <p:cNvSpPr/>
          <p:nvPr/>
        </p:nvSpPr>
        <p:spPr>
          <a:xfrm>
            <a:off x="21644977" y="13350691"/>
            <a:ext cx="4994033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1890269D-74E3-5667-04EF-3538FA740E97}"/>
              </a:ext>
            </a:extLst>
          </p:cNvPr>
          <p:cNvSpPr/>
          <p:nvPr/>
        </p:nvSpPr>
        <p:spPr>
          <a:xfrm>
            <a:off x="25941390" y="13355440"/>
            <a:ext cx="2913135" cy="2151358"/>
          </a:xfrm>
          <a:prstGeom prst="round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69B75E7-5B34-0670-264E-9D37CCD2C595}"/>
              </a:ext>
            </a:extLst>
          </p:cNvPr>
          <p:cNvSpPr txBox="1"/>
          <p:nvPr/>
        </p:nvSpPr>
        <p:spPr>
          <a:xfrm>
            <a:off x="21644972" y="13541026"/>
            <a:ext cx="4372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KELANTAN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AE92EEA-0EC0-BC7D-7A93-218FF7E5B05E}"/>
              </a:ext>
            </a:extLst>
          </p:cNvPr>
          <p:cNvSpPr txBox="1"/>
          <p:nvPr/>
        </p:nvSpPr>
        <p:spPr>
          <a:xfrm>
            <a:off x="21644974" y="14034389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1,415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22C4D5FC-EABE-7C34-871D-D7DCE4B75DDD}"/>
              </a:ext>
            </a:extLst>
          </p:cNvPr>
          <p:cNvSpPr/>
          <p:nvPr/>
        </p:nvSpPr>
        <p:spPr>
          <a:xfrm>
            <a:off x="21632045" y="16210780"/>
            <a:ext cx="4994033" cy="214932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2B7CCDA5-7BB8-8132-561E-D5662773A509}"/>
              </a:ext>
            </a:extLst>
          </p:cNvPr>
          <p:cNvSpPr/>
          <p:nvPr/>
        </p:nvSpPr>
        <p:spPr>
          <a:xfrm>
            <a:off x="25981158" y="16215527"/>
            <a:ext cx="2860433" cy="2156942"/>
          </a:xfrm>
          <a:prstGeom prst="round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32EEE31-8BE3-D114-95A1-D49B558AC992}"/>
              </a:ext>
            </a:extLst>
          </p:cNvPr>
          <p:cNvSpPr txBox="1"/>
          <p:nvPr/>
        </p:nvSpPr>
        <p:spPr>
          <a:xfrm>
            <a:off x="21632039" y="16401113"/>
            <a:ext cx="4360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TERENGGANU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B734220-F4E8-573E-27BA-CDC4236A411F}"/>
              </a:ext>
            </a:extLst>
          </p:cNvPr>
          <p:cNvSpPr txBox="1"/>
          <p:nvPr/>
        </p:nvSpPr>
        <p:spPr>
          <a:xfrm>
            <a:off x="21632045" y="16894478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1,606</a:t>
            </a: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B4AB75AE-3437-F4F2-2F87-9A6D5C2DC6B6}"/>
              </a:ext>
            </a:extLst>
          </p:cNvPr>
          <p:cNvSpPr/>
          <p:nvPr/>
        </p:nvSpPr>
        <p:spPr>
          <a:xfrm>
            <a:off x="21614326" y="19059535"/>
            <a:ext cx="5083296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FEFA7EFD-FA47-611F-9632-3E4E9D0D03DF}"/>
              </a:ext>
            </a:extLst>
          </p:cNvPr>
          <p:cNvSpPr/>
          <p:nvPr/>
        </p:nvSpPr>
        <p:spPr>
          <a:xfrm>
            <a:off x="25981158" y="19064281"/>
            <a:ext cx="2860433" cy="2140473"/>
          </a:xfrm>
          <a:prstGeom prst="roundRect">
            <a:avLst/>
          </a:prstGeom>
          <a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DB13EF1-8CD1-9E73-8188-4AEEC16C7AC8}"/>
              </a:ext>
            </a:extLst>
          </p:cNvPr>
          <p:cNvSpPr txBox="1"/>
          <p:nvPr/>
        </p:nvSpPr>
        <p:spPr>
          <a:xfrm>
            <a:off x="21703585" y="19249867"/>
            <a:ext cx="4349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PAHANG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CF226-8E6B-5658-2156-A9572A4E86E0}"/>
              </a:ext>
            </a:extLst>
          </p:cNvPr>
          <p:cNvSpPr txBox="1"/>
          <p:nvPr/>
        </p:nvSpPr>
        <p:spPr>
          <a:xfrm>
            <a:off x="21703585" y="19743232"/>
            <a:ext cx="4313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1,760</a:t>
            </a: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40BBD63F-9F0F-8700-5AEC-2A30B9CC6F89}"/>
              </a:ext>
            </a:extLst>
          </p:cNvPr>
          <p:cNvSpPr/>
          <p:nvPr/>
        </p:nvSpPr>
        <p:spPr>
          <a:xfrm>
            <a:off x="3690577" y="27729384"/>
            <a:ext cx="4994033" cy="21733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F31A802-D002-C92B-121A-7E216B57D882}"/>
              </a:ext>
            </a:extLst>
          </p:cNvPr>
          <p:cNvSpPr txBox="1"/>
          <p:nvPr/>
        </p:nvSpPr>
        <p:spPr>
          <a:xfrm>
            <a:off x="4405692" y="27959531"/>
            <a:ext cx="4278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MELAKA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B0B2133-EE6C-8F12-7C73-49CDE03EAA11}"/>
              </a:ext>
            </a:extLst>
          </p:cNvPr>
          <p:cNvSpPr txBox="1"/>
          <p:nvPr/>
        </p:nvSpPr>
        <p:spPr>
          <a:xfrm>
            <a:off x="4405540" y="28452895"/>
            <a:ext cx="4278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1,908</a:t>
            </a: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AA824C57-31BF-2469-3D51-D56DF6EFD04A}"/>
              </a:ext>
            </a:extLst>
          </p:cNvPr>
          <p:cNvSpPr/>
          <p:nvPr/>
        </p:nvSpPr>
        <p:spPr>
          <a:xfrm>
            <a:off x="3667128" y="16231084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4E5CDA4-FA80-F7B1-68E9-6374B63C44A5}"/>
              </a:ext>
            </a:extLst>
          </p:cNvPr>
          <p:cNvSpPr txBox="1"/>
          <p:nvPr/>
        </p:nvSpPr>
        <p:spPr>
          <a:xfrm>
            <a:off x="4347066" y="16473697"/>
            <a:ext cx="4360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JOHOR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ED0243D-AF72-862D-4CC8-CD8360A9FBD6}"/>
              </a:ext>
            </a:extLst>
          </p:cNvPr>
          <p:cNvSpPr txBox="1"/>
          <p:nvPr/>
        </p:nvSpPr>
        <p:spPr>
          <a:xfrm>
            <a:off x="4323475" y="16869095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3,503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28DCB5-A1A2-9B57-41AA-08AAEE8EA3C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433" y="7571649"/>
            <a:ext cx="2901229" cy="2133496"/>
          </a:xfrm>
          <a:prstGeom prst="round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E51CFC-77BE-624B-F627-0BD101FA4F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564" y="16201749"/>
            <a:ext cx="2866224" cy="2162832"/>
          </a:xfrm>
          <a:prstGeom prst="round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E58058B-8821-93E4-76C0-BE9859385B8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84" y="27727251"/>
            <a:ext cx="2895608" cy="2165342"/>
          </a:xfrm>
          <a:prstGeom prst="round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F5E2D7-536B-E85E-D98C-E7B4EB01E50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1739" y="10439199"/>
            <a:ext cx="2867474" cy="2158233"/>
          </a:xfrm>
          <a:prstGeom prst="round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809257-DBDB-F234-A403-85A47400E7BD}"/>
              </a:ext>
            </a:extLst>
          </p:cNvPr>
          <p:cNvSpPr/>
          <p:nvPr/>
        </p:nvSpPr>
        <p:spPr>
          <a:xfrm>
            <a:off x="21644977" y="21976553"/>
            <a:ext cx="4994033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026912-194C-185E-13FA-996A0C7579B6}"/>
              </a:ext>
            </a:extLst>
          </p:cNvPr>
          <p:cNvSpPr txBox="1"/>
          <p:nvPr/>
        </p:nvSpPr>
        <p:spPr>
          <a:xfrm>
            <a:off x="21644972" y="22166888"/>
            <a:ext cx="4312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PERLIS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4B2B4E-5F55-35A5-3A0A-C1A803839D29}"/>
              </a:ext>
            </a:extLst>
          </p:cNvPr>
          <p:cNvSpPr txBox="1"/>
          <p:nvPr/>
        </p:nvSpPr>
        <p:spPr>
          <a:xfrm>
            <a:off x="21644974" y="2266025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0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D0EA569-0CD7-C710-AE1C-50FF07AE3605}"/>
              </a:ext>
            </a:extLst>
          </p:cNvPr>
          <p:cNvSpPr/>
          <p:nvPr/>
        </p:nvSpPr>
        <p:spPr>
          <a:xfrm>
            <a:off x="21632045" y="24874370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667D00-F8FD-76FA-C2BC-8253EE1AA980}"/>
              </a:ext>
            </a:extLst>
          </p:cNvPr>
          <p:cNvSpPr txBox="1"/>
          <p:nvPr/>
        </p:nvSpPr>
        <p:spPr>
          <a:xfrm>
            <a:off x="21632039" y="25064702"/>
            <a:ext cx="432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PUTRAJAYA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170520-D23F-363B-220D-FF81AC13C74B}"/>
              </a:ext>
            </a:extLst>
          </p:cNvPr>
          <p:cNvSpPr txBox="1"/>
          <p:nvPr/>
        </p:nvSpPr>
        <p:spPr>
          <a:xfrm>
            <a:off x="21632045" y="25558067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0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3B343DA-00D6-F62E-7E2B-763A3BCD6941}"/>
              </a:ext>
            </a:extLst>
          </p:cNvPr>
          <p:cNvSpPr/>
          <p:nvPr/>
        </p:nvSpPr>
        <p:spPr>
          <a:xfrm>
            <a:off x="21662615" y="27742147"/>
            <a:ext cx="4994033" cy="21504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47A70D-AF32-C602-1CDF-866BC220BBB6}"/>
              </a:ext>
            </a:extLst>
          </p:cNvPr>
          <p:cNvSpPr txBox="1"/>
          <p:nvPr/>
        </p:nvSpPr>
        <p:spPr>
          <a:xfrm>
            <a:off x="21662612" y="28418007"/>
            <a:ext cx="4254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0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9035BA5-6DCD-17B2-E884-8D0ADCC5E8E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8777" y="21964830"/>
            <a:ext cx="2853819" cy="2180492"/>
          </a:xfrm>
          <a:prstGeom prst="round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FEA9BC8-E373-E460-7FA5-16BC941F47B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544" y="24870452"/>
            <a:ext cx="2901981" cy="2124578"/>
          </a:xfrm>
          <a:prstGeom prst="round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DDE9DFB-88A9-B0BB-AA9B-1478627599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7704" y="27751230"/>
            <a:ext cx="2896821" cy="2150447"/>
          </a:xfrm>
          <a:prstGeom prst="round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7A66060-1F41-9167-4C9E-65CE65F7313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6774" y="19822926"/>
            <a:ext cx="5798598" cy="579859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A5E1D8F-A5F0-554A-C7CA-4A154B07AD3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372" y="6107752"/>
            <a:ext cx="5715000" cy="292974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1F81BCD-1F6F-DFB4-93F3-9DA62D1CA602}"/>
              </a:ext>
            </a:extLst>
          </p:cNvPr>
          <p:cNvSpPr txBox="1"/>
          <p:nvPr/>
        </p:nvSpPr>
        <p:spPr>
          <a:xfrm>
            <a:off x="12279284" y="19275990"/>
            <a:ext cx="5817557" cy="3435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Scan QR code below for more updates or click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  <a:hlinkClick r:id="rId22"/>
              </a:rPr>
              <a:t>here</a:t>
            </a:r>
            <a:endParaRPr lang="en-MY" sz="1600" dirty="0">
              <a:solidFill>
                <a:schemeClr val="tx1">
                  <a:lumMod val="85000"/>
                  <a:lumOff val="15000"/>
                </a:schemeClr>
              </a:solidFill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D39F7BD-CBE9-9D05-B8BC-9A644A533803}"/>
              </a:ext>
            </a:extLst>
          </p:cNvPr>
          <p:cNvPicPr>
            <a:picLocks noChangeAspect="1"/>
          </p:cNvPicPr>
          <p:nvPr/>
        </p:nvPicPr>
        <p:blipFill>
          <a:blip r:embed="rId2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5921" y="538032"/>
            <a:ext cx="3142244" cy="31422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54A63A-67DE-EE7E-A5B8-3074091865DC}"/>
              </a:ext>
            </a:extLst>
          </p:cNvPr>
          <p:cNvSpPr txBox="1"/>
          <p:nvPr/>
        </p:nvSpPr>
        <p:spPr>
          <a:xfrm>
            <a:off x="1562683" y="4076199"/>
            <a:ext cx="26737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4800" b="1">
                <a:solidFill>
                  <a:srgbClr val="000000"/>
                </a:solidFill>
                <a:latin typeface="Verdana"/>
              </a:rPr>
              <a:t>Cumulative count of blood donation from 2024-01-01 to 2024-01-26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2181B-72A6-DCFD-CFDA-6A7E5E160378}"/>
              </a:ext>
            </a:extLst>
          </p:cNvPr>
          <p:cNvSpPr txBox="1"/>
          <p:nvPr/>
        </p:nvSpPr>
        <p:spPr>
          <a:xfrm>
            <a:off x="21644972" y="27937812"/>
            <a:ext cx="432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LABUAN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BE8C07-A5C8-E757-2B0E-5C0A216238CE}"/>
              </a:ext>
            </a:extLst>
          </p:cNvPr>
          <p:cNvSpPr txBox="1"/>
          <p:nvPr/>
        </p:nvSpPr>
        <p:spPr>
          <a:xfrm>
            <a:off x="4355892" y="9151147"/>
            <a:ext cx="423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New: </a:t>
            </a:r>
            <a:r>
              <a:rPr lang="en-US" dirty="0" err="1">
                <a:solidFill>
                  <a:srgbClr val="1CB636"/>
                </a:solidFill>
              </a:rPr>
              <a:t>daily_kl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A59CAA-5619-7DB5-03D3-20079AA73271}"/>
              </a:ext>
            </a:extLst>
          </p:cNvPr>
          <p:cNvSpPr txBox="1"/>
          <p:nvPr/>
        </p:nvSpPr>
        <p:spPr>
          <a:xfrm>
            <a:off x="4370517" y="12000266"/>
            <a:ext cx="427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New: </a:t>
            </a:r>
            <a:r>
              <a:rPr lang="en-US" dirty="0" err="1">
                <a:solidFill>
                  <a:srgbClr val="1CB636"/>
                </a:solidFill>
              </a:rPr>
              <a:t>daily_kdh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D480B0-E91C-4A8B-70A1-FE0BF445CD60}"/>
              </a:ext>
            </a:extLst>
          </p:cNvPr>
          <p:cNvSpPr txBox="1"/>
          <p:nvPr/>
        </p:nvSpPr>
        <p:spPr>
          <a:xfrm>
            <a:off x="4346917" y="14910564"/>
            <a:ext cx="432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New: </a:t>
            </a:r>
            <a:r>
              <a:rPr lang="en-US" dirty="0" err="1">
                <a:solidFill>
                  <a:srgbClr val="1CB636"/>
                </a:solidFill>
              </a:rPr>
              <a:t>daily_prk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D84516-B350-19C5-4030-56F7E168AB63}"/>
              </a:ext>
            </a:extLst>
          </p:cNvPr>
          <p:cNvSpPr txBox="1"/>
          <p:nvPr/>
        </p:nvSpPr>
        <p:spPr>
          <a:xfrm>
            <a:off x="4346917" y="17792123"/>
            <a:ext cx="429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New: </a:t>
            </a:r>
            <a:r>
              <a:rPr lang="en-US" dirty="0" err="1">
                <a:solidFill>
                  <a:srgbClr val="1CB636"/>
                </a:solidFill>
              </a:rPr>
              <a:t>daily_jhr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D09881-94AC-4015-D577-7E32D9BCDBCB}"/>
              </a:ext>
            </a:extLst>
          </p:cNvPr>
          <p:cNvSpPr txBox="1"/>
          <p:nvPr/>
        </p:nvSpPr>
        <p:spPr>
          <a:xfrm>
            <a:off x="4346917" y="20733321"/>
            <a:ext cx="432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New: </a:t>
            </a:r>
            <a:r>
              <a:rPr lang="en-US" dirty="0" err="1">
                <a:solidFill>
                  <a:srgbClr val="1CB636"/>
                </a:solidFill>
              </a:rPr>
              <a:t>daily_srwk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29C5AD-7AAE-41BE-04D2-E55F46ADF216}"/>
              </a:ext>
            </a:extLst>
          </p:cNvPr>
          <p:cNvSpPr txBox="1"/>
          <p:nvPr/>
        </p:nvSpPr>
        <p:spPr>
          <a:xfrm>
            <a:off x="4367758" y="23512737"/>
            <a:ext cx="431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New: </a:t>
            </a:r>
            <a:r>
              <a:rPr lang="en-US" dirty="0" err="1">
                <a:solidFill>
                  <a:srgbClr val="1CB636"/>
                </a:solidFill>
              </a:rPr>
              <a:t>daily_png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14402A-6E79-B433-BEB2-CA67EEA0B894}"/>
              </a:ext>
            </a:extLst>
          </p:cNvPr>
          <p:cNvSpPr txBox="1"/>
          <p:nvPr/>
        </p:nvSpPr>
        <p:spPr>
          <a:xfrm>
            <a:off x="4368844" y="26527108"/>
            <a:ext cx="431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New: </a:t>
            </a:r>
            <a:r>
              <a:rPr lang="en-US" dirty="0" err="1">
                <a:solidFill>
                  <a:srgbClr val="1CB636"/>
                </a:solidFill>
              </a:rPr>
              <a:t>daily_sbh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177967-C482-49A1-DC4F-5AEE91F4D75F}"/>
              </a:ext>
            </a:extLst>
          </p:cNvPr>
          <p:cNvSpPr txBox="1"/>
          <p:nvPr/>
        </p:nvSpPr>
        <p:spPr>
          <a:xfrm>
            <a:off x="4355892" y="29335242"/>
            <a:ext cx="431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New: </a:t>
            </a:r>
            <a:r>
              <a:rPr lang="en-US" dirty="0" err="1">
                <a:solidFill>
                  <a:srgbClr val="1CB636"/>
                </a:solidFill>
              </a:rPr>
              <a:t>daily_mlk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A01B0A-3DD4-B6E2-11B3-6CF76F5FFAD1}"/>
              </a:ext>
            </a:extLst>
          </p:cNvPr>
          <p:cNvSpPr txBox="1"/>
          <p:nvPr/>
        </p:nvSpPr>
        <p:spPr>
          <a:xfrm>
            <a:off x="21678752" y="9133761"/>
            <a:ext cx="43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New: </a:t>
            </a:r>
            <a:r>
              <a:rPr lang="en-US" dirty="0" err="1">
                <a:solidFill>
                  <a:srgbClr val="1CB636"/>
                </a:solidFill>
              </a:rPr>
              <a:t>daily_slgr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B2E41F-0EFB-C13E-F826-0C5323ECF840}"/>
              </a:ext>
            </a:extLst>
          </p:cNvPr>
          <p:cNvSpPr txBox="1"/>
          <p:nvPr/>
        </p:nvSpPr>
        <p:spPr>
          <a:xfrm>
            <a:off x="21662611" y="12000739"/>
            <a:ext cx="43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New: </a:t>
            </a:r>
            <a:r>
              <a:rPr lang="en-US" dirty="0" err="1">
                <a:solidFill>
                  <a:srgbClr val="1CB636"/>
                </a:solidFill>
              </a:rPr>
              <a:t>daily_ns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E87CD1-EFBA-5D26-EE10-6B18770F9348}"/>
              </a:ext>
            </a:extLst>
          </p:cNvPr>
          <p:cNvSpPr txBox="1"/>
          <p:nvPr/>
        </p:nvSpPr>
        <p:spPr>
          <a:xfrm>
            <a:off x="21650138" y="14944515"/>
            <a:ext cx="43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New: </a:t>
            </a:r>
            <a:r>
              <a:rPr lang="en-US" dirty="0" err="1">
                <a:solidFill>
                  <a:srgbClr val="1CB636"/>
                </a:solidFill>
              </a:rPr>
              <a:t>daily_kltn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98AE1F-E36E-14A7-4CC2-2CAD48F4375A}"/>
              </a:ext>
            </a:extLst>
          </p:cNvPr>
          <p:cNvSpPr txBox="1"/>
          <p:nvPr/>
        </p:nvSpPr>
        <p:spPr>
          <a:xfrm>
            <a:off x="21632039" y="17842911"/>
            <a:ext cx="43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New: </a:t>
            </a:r>
            <a:r>
              <a:rPr lang="en-US" dirty="0" err="1">
                <a:solidFill>
                  <a:srgbClr val="1CB636"/>
                </a:solidFill>
              </a:rPr>
              <a:t>daily_trgn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581ECC-2F7B-1F9E-3574-DF3B238D9BAF}"/>
              </a:ext>
            </a:extLst>
          </p:cNvPr>
          <p:cNvSpPr txBox="1"/>
          <p:nvPr/>
        </p:nvSpPr>
        <p:spPr>
          <a:xfrm>
            <a:off x="21614325" y="20676162"/>
            <a:ext cx="43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New: </a:t>
            </a:r>
            <a:r>
              <a:rPr lang="en-US" dirty="0" err="1">
                <a:solidFill>
                  <a:srgbClr val="1CB636"/>
                </a:solidFill>
              </a:rPr>
              <a:t>daily_phg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F97A09-D6A8-4965-BEF3-5C4848DC4FEC}"/>
              </a:ext>
            </a:extLst>
          </p:cNvPr>
          <p:cNvSpPr txBox="1"/>
          <p:nvPr/>
        </p:nvSpPr>
        <p:spPr>
          <a:xfrm>
            <a:off x="21650138" y="23595866"/>
            <a:ext cx="43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New: </a:t>
            </a:r>
            <a:r>
              <a:rPr lang="en-US" dirty="0" err="1">
                <a:solidFill>
                  <a:srgbClr val="1CB636"/>
                </a:solidFill>
              </a:rPr>
              <a:t>daily_pls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DEF12C-58F8-ACF6-0B0E-FDC1934EF125}"/>
              </a:ext>
            </a:extLst>
          </p:cNvPr>
          <p:cNvSpPr txBox="1"/>
          <p:nvPr/>
        </p:nvSpPr>
        <p:spPr>
          <a:xfrm>
            <a:off x="21633513" y="26499927"/>
            <a:ext cx="431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New: </a:t>
            </a:r>
            <a:r>
              <a:rPr lang="en-US" dirty="0" err="1">
                <a:solidFill>
                  <a:srgbClr val="1CB636"/>
                </a:solidFill>
              </a:rPr>
              <a:t>daily_pjy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D9CDB5-7C01-6DBE-AB5F-67B1C047B213}"/>
              </a:ext>
            </a:extLst>
          </p:cNvPr>
          <p:cNvSpPr txBox="1"/>
          <p:nvPr/>
        </p:nvSpPr>
        <p:spPr>
          <a:xfrm>
            <a:off x="21662611" y="29387271"/>
            <a:ext cx="431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New: </a:t>
            </a:r>
            <a:r>
              <a:rPr lang="en-US" dirty="0" err="1">
                <a:solidFill>
                  <a:srgbClr val="1CB636"/>
                </a:solidFill>
              </a:rPr>
              <a:t>daily_lbn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3B5450-664B-5F2C-5591-E7BBB2B97408}"/>
              </a:ext>
            </a:extLst>
          </p:cNvPr>
          <p:cNvSpPr txBox="1"/>
          <p:nvPr/>
        </p:nvSpPr>
        <p:spPr>
          <a:xfrm>
            <a:off x="10829930" y="11333004"/>
            <a:ext cx="861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New: </a:t>
            </a:r>
            <a:r>
              <a:rPr lang="en-US" dirty="0" err="1">
                <a:solidFill>
                  <a:srgbClr val="1CB63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daily_ns</a:t>
            </a:r>
            <a:endParaRPr lang="en-MY" dirty="0">
              <a:solidFill>
                <a:srgbClr val="1CB636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14568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11955</TotalTime>
  <Words>163</Words>
  <Application>Microsoft Office PowerPoint</Application>
  <PresentationFormat>Custom</PresentationFormat>
  <Paragraphs>56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Aharoni</vt:lpstr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Hazim bin Abdul Mutalib</dc:creator>
  <cp:lastModifiedBy>Muhammad Hazim bin Abdul Mutalib</cp:lastModifiedBy>
  <cp:revision>130</cp:revision>
  <dcterms:created xsi:type="dcterms:W3CDTF">2023-12-14T08:57:06Z</dcterms:created>
  <dcterms:modified xsi:type="dcterms:W3CDTF">2024-01-27T16:48:20Z</dcterms:modified>
</cp:coreProperties>
</file>