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636"/>
    <a:srgbClr val="4472C4"/>
    <a:srgbClr val="E2E2E2"/>
    <a:srgbClr val="F2F2F2"/>
    <a:srgbClr val="004E92"/>
    <a:srgbClr val="000428"/>
    <a:srgbClr val="2D6FD1"/>
    <a:srgbClr val="3A2ED0"/>
    <a:srgbClr val="3131DF"/>
    <a:srgbClr val="020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66" d="100"/>
          <a:sy n="66" d="100"/>
        </p:scale>
        <p:origin x="-4886" y="-2386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jp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hyperlink" Target="https://blood-donation.streamlit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22488" y="8351291"/>
            <a:ext cx="865977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22487" y="10275101"/>
            <a:ext cx="863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N. SEMBILAN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41390" y="13355440"/>
            <a:ext cx="2913135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614326" y="19059535"/>
            <a:ext cx="5083296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39" y="10439199"/>
            <a:ext cx="2867474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4" y="24870452"/>
            <a:ext cx="2901981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774" y="19822926"/>
            <a:ext cx="5798598" cy="57985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4" y="19275990"/>
            <a:ext cx="5817557" cy="3435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2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Cumulative count of blood donation from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2024-01-01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to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last_date</a:t>
            </a:r>
            <a:endParaRPr lang="en-MY" sz="40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8C07-A5C8-E757-2B0E-5C0A216238CE}"/>
              </a:ext>
            </a:extLst>
          </p:cNvPr>
          <p:cNvSpPr txBox="1"/>
          <p:nvPr/>
        </p:nvSpPr>
        <p:spPr>
          <a:xfrm>
            <a:off x="4355892" y="9151147"/>
            <a:ext cx="423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daily_kl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CAA-5619-7DB5-03D3-20079AA73271}"/>
              </a:ext>
            </a:extLst>
          </p:cNvPr>
          <p:cNvSpPr txBox="1"/>
          <p:nvPr/>
        </p:nvSpPr>
        <p:spPr>
          <a:xfrm>
            <a:off x="4370517" y="12000266"/>
            <a:ext cx="427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daily_kdh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80B0-E91C-4A8B-70A1-FE0BF445CD60}"/>
              </a:ext>
            </a:extLst>
          </p:cNvPr>
          <p:cNvSpPr txBox="1"/>
          <p:nvPr/>
        </p:nvSpPr>
        <p:spPr>
          <a:xfrm>
            <a:off x="4346917" y="14910564"/>
            <a:ext cx="43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daily_prk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4516-B350-19C5-4030-56F7E168AB63}"/>
              </a:ext>
            </a:extLst>
          </p:cNvPr>
          <p:cNvSpPr txBox="1"/>
          <p:nvPr/>
        </p:nvSpPr>
        <p:spPr>
          <a:xfrm>
            <a:off x="4346917" y="17792123"/>
            <a:ext cx="4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daily_jhr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9881-94AC-4015-D577-7E32D9BCDBCB}"/>
              </a:ext>
            </a:extLst>
          </p:cNvPr>
          <p:cNvSpPr txBox="1"/>
          <p:nvPr/>
        </p:nvSpPr>
        <p:spPr>
          <a:xfrm>
            <a:off x="4346917" y="20733321"/>
            <a:ext cx="43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daily_srwk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C5AD-7AAE-41BE-04D2-E55F46ADF216}"/>
              </a:ext>
            </a:extLst>
          </p:cNvPr>
          <p:cNvSpPr txBox="1"/>
          <p:nvPr/>
        </p:nvSpPr>
        <p:spPr>
          <a:xfrm>
            <a:off x="4367758" y="23512737"/>
            <a:ext cx="431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daily_png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2A-6E79-B433-BEB2-CA67EEA0B894}"/>
              </a:ext>
            </a:extLst>
          </p:cNvPr>
          <p:cNvSpPr txBox="1"/>
          <p:nvPr/>
        </p:nvSpPr>
        <p:spPr>
          <a:xfrm>
            <a:off x="4368844" y="26527108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daily_sbh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77967-C482-49A1-DC4F-5AEE91F4D75F}"/>
              </a:ext>
            </a:extLst>
          </p:cNvPr>
          <p:cNvSpPr txBox="1"/>
          <p:nvPr/>
        </p:nvSpPr>
        <p:spPr>
          <a:xfrm>
            <a:off x="4355892" y="29335242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daily_mlk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01B0A-3DD4-B6E2-11B3-6CF76F5FFAD1}"/>
              </a:ext>
            </a:extLst>
          </p:cNvPr>
          <p:cNvSpPr txBox="1"/>
          <p:nvPr/>
        </p:nvSpPr>
        <p:spPr>
          <a:xfrm>
            <a:off x="21678752" y="9133761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daily_slgr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41F-0EFB-C13E-F826-0C5323ECF840}"/>
              </a:ext>
            </a:extLst>
          </p:cNvPr>
          <p:cNvSpPr txBox="1"/>
          <p:nvPr/>
        </p:nvSpPr>
        <p:spPr>
          <a:xfrm>
            <a:off x="21662611" y="12000739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daily_ns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7CD1-EFBA-5D26-EE10-6B18770F9348}"/>
              </a:ext>
            </a:extLst>
          </p:cNvPr>
          <p:cNvSpPr txBox="1"/>
          <p:nvPr/>
        </p:nvSpPr>
        <p:spPr>
          <a:xfrm>
            <a:off x="21650138" y="14944515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daily_kltn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8AE1F-E36E-14A7-4CC2-2CAD48F4375A}"/>
              </a:ext>
            </a:extLst>
          </p:cNvPr>
          <p:cNvSpPr txBox="1"/>
          <p:nvPr/>
        </p:nvSpPr>
        <p:spPr>
          <a:xfrm>
            <a:off x="21632039" y="17842911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daily_trgn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81ECC-2F7B-1F9E-3574-DF3B238D9BAF}"/>
              </a:ext>
            </a:extLst>
          </p:cNvPr>
          <p:cNvSpPr txBox="1"/>
          <p:nvPr/>
        </p:nvSpPr>
        <p:spPr>
          <a:xfrm>
            <a:off x="21614325" y="20676162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daily_phg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97A09-D6A8-4965-BEF3-5C4848DC4FEC}"/>
              </a:ext>
            </a:extLst>
          </p:cNvPr>
          <p:cNvSpPr txBox="1"/>
          <p:nvPr/>
        </p:nvSpPr>
        <p:spPr>
          <a:xfrm>
            <a:off x="21650138" y="23595866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daily_pls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EF12C-58F8-ACF6-0B0E-FDC1934EF125}"/>
              </a:ext>
            </a:extLst>
          </p:cNvPr>
          <p:cNvSpPr txBox="1"/>
          <p:nvPr/>
        </p:nvSpPr>
        <p:spPr>
          <a:xfrm>
            <a:off x="21633513" y="26499927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daily_pjy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9CDB5-7C01-6DBE-AB5F-67B1C047B213}"/>
              </a:ext>
            </a:extLst>
          </p:cNvPr>
          <p:cNvSpPr txBox="1"/>
          <p:nvPr/>
        </p:nvSpPr>
        <p:spPr>
          <a:xfrm>
            <a:off x="21662611" y="29387271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daily_lbn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B5450-664B-5F2C-5591-E7BBB2B97408}"/>
              </a:ext>
            </a:extLst>
          </p:cNvPr>
          <p:cNvSpPr txBox="1"/>
          <p:nvPr/>
        </p:nvSpPr>
        <p:spPr>
          <a:xfrm>
            <a:off x="10829930" y="11333004"/>
            <a:ext cx="8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New: </a:t>
            </a:r>
            <a:r>
              <a:rPr lang="en-US" dirty="0" err="1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daily_ns</a:t>
            </a:r>
            <a:endParaRPr lang="en-MY" dirty="0">
              <a:solidFill>
                <a:srgbClr val="1CB63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11955</TotalTime>
  <Words>163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130</cp:revision>
  <dcterms:created xsi:type="dcterms:W3CDTF">2023-12-14T08:57:06Z</dcterms:created>
  <dcterms:modified xsi:type="dcterms:W3CDTF">2024-01-27T16:48:20Z</dcterms:modified>
</cp:coreProperties>
</file>