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2266" y="130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40,634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1,464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3,066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3,107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1,963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14,216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2,445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2,943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1,374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1,564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1,740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1,894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11876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101</cp:revision>
  <dcterms:created xsi:type="dcterms:W3CDTF">2023-12-14T08:57:06Z</dcterms:created>
  <dcterms:modified xsi:type="dcterms:W3CDTF">2024-01-26T07:27:02Z</dcterms:modified>
</cp:coreProperties>
</file>