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50" d="100"/>
          <a:sy n="50" d="100"/>
        </p:scale>
        <p:origin x="29" y="-19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latin typeface="Verdana" panose="020B0604030504040204" pitchFamily="34" charset="0"/>
                <a:ea typeface="Verdana" panose="020B0604030504040204" pitchFamily="34" charset="0"/>
              </a:rPr>
              <a:t>Malaysia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</a:rPr>
              <a:t>Blood Donation Daily Updates 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17841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68F1E94-142B-76BE-F18F-C9DA3135B4F9}"/>
              </a:ext>
            </a:extLst>
          </p:cNvPr>
          <p:cNvSpPr txBox="1"/>
          <p:nvPr/>
        </p:nvSpPr>
        <p:spPr>
          <a:xfrm>
            <a:off x="3143700" y="2752532"/>
            <a:ext cx="6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4" y="4076199"/>
            <a:ext cx="1656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Cumulative count of blood donation from 2024-01-01 to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028FC-2B56-83C5-010C-0510C1055C7D}"/>
              </a:ext>
            </a:extLst>
          </p:cNvPr>
          <p:cNvSpPr txBox="1"/>
          <p:nvPr/>
        </p:nvSpPr>
        <p:spPr>
          <a:xfrm>
            <a:off x="17989497" y="4076199"/>
            <a:ext cx="2495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11850</TotalTime>
  <Words>71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90</cp:revision>
  <dcterms:created xsi:type="dcterms:W3CDTF">2023-12-14T08:57:06Z</dcterms:created>
  <dcterms:modified xsi:type="dcterms:W3CDTF">2024-01-25T18:24:28Z</dcterms:modified>
</cp:coreProperties>
</file>