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78C6-22AC-7370-3CBB-2C9B605CB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1D6E-3E7C-0D50-9924-E497655C4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6852-FB8D-4622-9B28-B0CF46B1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204A-E897-29C0-F9B4-4498608C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68EB-BF19-04CA-20B2-79505698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05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1993-7DFF-08CD-4435-9DACAC6E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9758E-DE73-6B03-35EC-D57F4534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9BF9-0F86-E8AE-50D7-81E4BB4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087C-26FF-ECA9-F93C-D4FD8FF4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37AE-9212-6956-B4DB-E7647F4E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4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72CE9-7329-16A8-85B6-73C15D98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AB93-F685-CED9-12B3-5B2FB4C5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AB02-D32C-76D5-1EA0-2AFF1720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4211-4932-9C7A-EAB1-F9D1EE41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7662-A632-E989-9E16-570E9C57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49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2736-875B-10B7-2C55-8A492AD1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0C0F-EEC5-6CA4-3C88-D8F67EAC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8794-9566-988A-AD6A-E99E3E07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CD2A-5F8B-920E-EC52-67FBA1A6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C3E2F-61FE-572E-88D9-D500684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19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972F-BE7E-B026-0C60-DEE1AFF2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F9B1-9A7F-3A03-A111-83C56749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680B-082C-2BF0-1105-DFE8575A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8AF4-1B43-BD71-6AE0-76C5D47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941-F525-D360-08B0-001785ED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4024-932C-53CB-74CF-CCBE2045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8CD8-AE97-D5D8-3AC6-E295876D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36F5-58C0-3F05-FC10-DFB6331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6C19-FC1F-6661-1F9B-3A2C7FB6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A22B-7DE0-C21F-1DB1-FCD5E06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504D-FE77-B594-2126-40B1ABB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3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F7AE-4182-5E04-A0B6-69439156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8A58-B038-B6D8-35D0-289893B7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EFFA2-6B9D-A473-56A9-1700596E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73929-2168-CD46-2E7C-1FC6768B3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1A574-C8CC-D616-27DA-3ABD6A893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E934-1E04-FA92-92E6-8A2915F6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D6501-F091-4A05-CECD-85BC0F31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9A59A-B16B-B043-FDE9-7553DBDB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21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904-D170-CA81-7106-F62DCE8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D078B-B3FC-9899-125D-52E69578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22BA2-B9C3-010E-49B4-243D9AFD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F7F3-E30E-4310-4383-1A38CC67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5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429CC-9A26-B79D-ED2A-E0FD64CE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DA22-1343-1CDC-E1E1-56D3247C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361C-A81F-3B24-59BD-783F1187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54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D7F1-92EF-87A1-55C4-EE27E7D1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27DB-1507-8811-A4D6-9EDC236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68778-900F-4BFB-2C38-99E90B84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07C1-1693-ED74-C41C-1A0E0674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37BF-D6DE-85FB-FD61-F913D8BB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540E-2680-E6E4-1705-72BEF72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43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609-6523-E565-F4EE-9074FDCB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E8DAF-AFE4-C8C1-62A2-DD29E1130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4EE88-7254-2FB0-C3ED-16BBDFAA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CEFA8-6EFB-3F75-A8F5-39ACB9E7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D8D6-7EB6-01AD-AE80-77041D5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61738-F644-94F3-37AF-86700649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37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6089C-D63E-CFBB-839F-C3E77013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B3D9-EAC0-767D-AD2D-03DBCE67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6FA3-A3DD-BBE5-0FB4-7FF65D9E4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64F0-C87E-4AA3-AD37-9AA160261904}" type="datetimeFigureOut">
              <a:rPr lang="en-MY" smtClean="0"/>
              <a:t>9/2/2023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E10E-B9EF-0FDA-532B-1651AB0A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73E4-C081-370F-D10E-92C022CD6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4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E3979-6D36-82A8-EE0E-7C52F4ED1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2" y="1832102"/>
            <a:ext cx="10608815" cy="4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84E96A-C03F-032B-54B4-0F31ECFA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" y="1952586"/>
            <a:ext cx="9641150" cy="4377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580E0C-FE82-3C0A-8B13-8EB5C07EC236}"/>
              </a:ext>
            </a:extLst>
          </p:cNvPr>
          <p:cNvSpPr txBox="1"/>
          <p:nvPr/>
        </p:nvSpPr>
        <p:spPr>
          <a:xfrm>
            <a:off x="6096000" y="2336307"/>
            <a:ext cx="85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Principle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C9061-38D4-9FCC-7E88-F144F8F9263F}"/>
              </a:ext>
            </a:extLst>
          </p:cNvPr>
          <p:cNvSpPr txBox="1"/>
          <p:nvPr/>
        </p:nvSpPr>
        <p:spPr>
          <a:xfrm>
            <a:off x="2610774" y="3429000"/>
            <a:ext cx="101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Nepotism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ADB1-CCFE-E71C-6A1B-9818B6729181}"/>
              </a:ext>
            </a:extLst>
          </p:cNvPr>
          <p:cNvSpPr txBox="1"/>
          <p:nvPr/>
        </p:nvSpPr>
        <p:spPr>
          <a:xfrm>
            <a:off x="2689934" y="2336307"/>
            <a:ext cx="85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58007-31CA-0AEE-48C9-772486FD2901}"/>
              </a:ext>
            </a:extLst>
          </p:cNvPr>
          <p:cNvSpPr txBox="1"/>
          <p:nvPr/>
        </p:nvSpPr>
        <p:spPr>
          <a:xfrm>
            <a:off x="9351146" y="2515366"/>
            <a:ext cx="101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Nepotism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0C2EE-38E5-2385-6B2E-A4A51161084E}"/>
              </a:ext>
            </a:extLst>
          </p:cNvPr>
          <p:cNvSpPr txBox="1"/>
          <p:nvPr/>
        </p:nvSpPr>
        <p:spPr>
          <a:xfrm>
            <a:off x="6016840" y="3428999"/>
            <a:ext cx="101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Nepotism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CA2B8-50EE-D29E-628C-7B6F95DBA234}"/>
              </a:ext>
            </a:extLst>
          </p:cNvPr>
          <p:cNvSpPr txBox="1"/>
          <p:nvPr/>
        </p:nvSpPr>
        <p:spPr>
          <a:xfrm>
            <a:off x="9351146" y="5756428"/>
            <a:ext cx="101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Nepotism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CCF3C-C815-2305-8C54-5D4B3581F673}"/>
              </a:ext>
            </a:extLst>
          </p:cNvPr>
          <p:cNvSpPr txBox="1"/>
          <p:nvPr/>
        </p:nvSpPr>
        <p:spPr>
          <a:xfrm>
            <a:off x="5963573" y="5602539"/>
            <a:ext cx="85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Principle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E7B0E-727D-5AAE-9587-397044D8EBFB}"/>
              </a:ext>
            </a:extLst>
          </p:cNvPr>
          <p:cNvSpPr txBox="1"/>
          <p:nvPr/>
        </p:nvSpPr>
        <p:spPr>
          <a:xfrm>
            <a:off x="9386656" y="4894556"/>
            <a:ext cx="85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Principle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2066C-FD9F-4961-DCC4-B43E5F813FED}"/>
              </a:ext>
            </a:extLst>
          </p:cNvPr>
          <p:cNvSpPr txBox="1"/>
          <p:nvPr/>
        </p:nvSpPr>
        <p:spPr>
          <a:xfrm>
            <a:off x="2500912" y="5835588"/>
            <a:ext cx="146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00B050"/>
                </a:solidFill>
              </a:rPr>
              <a:t>Credibility/Merit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458E5-4E92-AE54-C2E4-B129C7C7CFC9}"/>
              </a:ext>
            </a:extLst>
          </p:cNvPr>
          <p:cNvSpPr txBox="1"/>
          <p:nvPr/>
        </p:nvSpPr>
        <p:spPr>
          <a:xfrm>
            <a:off x="5963573" y="4571612"/>
            <a:ext cx="101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rgbClr val="FF0000"/>
                </a:solidFill>
              </a:rPr>
              <a:t>Nepotism</a:t>
            </a:r>
          </a:p>
        </p:txBody>
      </p:sp>
    </p:spTree>
    <p:extLst>
      <p:ext uri="{BB962C8B-B14F-4D97-AF65-F5344CB8AC3E}">
        <p14:creationId xmlns:p14="http://schemas.microsoft.com/office/powerpoint/2010/main" val="208938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4</cp:revision>
  <dcterms:created xsi:type="dcterms:W3CDTF">2023-02-08T07:39:51Z</dcterms:created>
  <dcterms:modified xsi:type="dcterms:W3CDTF">2023-02-09T06:37:05Z</dcterms:modified>
</cp:coreProperties>
</file>