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B7C"/>
    <a:srgbClr val="280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C225F-BF47-40D8-9900-56DE7F2F9DD9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B1DB-F276-450D-A4D0-3995EB9A3D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123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06D2-1B36-EC3B-2C1F-5D752F97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E41A-65DF-B7A7-95D5-D94CA44DD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82FB-494C-1E02-C744-D563AEEA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81FA-D778-9042-90D0-AAA2BB17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C211-D1D4-29A3-7562-E23BAD2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138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1170-911E-2208-08D6-9F410AA2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8B263-F9A2-3585-18B6-539D3567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78F9-D5EB-04C8-1EBA-59918391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B29B-B122-54EA-3845-9FAAF563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0ADA-9E9B-BA7E-C086-5A3592D9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78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141E6-5443-9E3A-E222-87B03B26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9293F-95CB-31F3-D808-95AD184E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5AF9-90F6-13A2-DBAD-3284CE3E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CACA-7647-A1C0-14AA-4C1D8815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BF48-6685-8994-958A-9651093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47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1623-325A-2911-F3EF-06955784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F495-8D3E-3AA5-F64C-5DBF1A3A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20D6-7F72-F4F9-58BE-A9D3F19C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5CC0-2CA8-E7AD-C05A-F7794872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0880-E53B-32FE-DC69-B1AF1B41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700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448A-9721-0454-ED05-73836A87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02CB-31A0-03AD-1689-C89DBF0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7111-97B9-37A5-EF48-A6151509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C670-1EA4-2AA7-8923-3B4D462C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1FDC-6296-2E5C-6FF3-B8DAA731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3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18F0-74E0-D076-EC76-EF8C8C7E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6B9F-0DAE-2764-105A-AB054D070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D247-4B4F-5B52-DC63-3D14BE05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4601-4A54-054A-B344-15E9DA22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3BA3-3778-8EA8-DFA1-32ECF5A0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5FB4-31D0-3E52-3090-3EB3A1E1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29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094D-9193-B5E6-F4AC-9772824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6955-C994-71DF-5D6C-EC314281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C509-387E-2580-96A7-B920A091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916FF-2777-0A92-5F91-9B2398E88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58B8F-5CB2-D59A-2D56-087867DD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60F9E-D87F-9DC0-E59F-590C8699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356A1-C52D-41B0-B708-CF00462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1A9CF-84F8-A461-5868-97D68F4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388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0357-C403-6C2D-02BC-8C42E64B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CC837-2622-E273-0219-D3A89AC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24E7A-67C3-91BB-EBD7-777280F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ED8AF-618F-956A-ADDE-676144D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266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F18C9-DAE8-446B-1B52-B81F8DE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68A86-856F-E1E7-7E6B-1BA0A121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A458-9827-AFD1-DAB3-C475989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86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1AF1-3306-35EA-28B9-FE88553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E2C9-257D-693F-EB61-FF6AD085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8BEC-C508-E67E-99C8-319A9FA7E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12D80-BA9C-7CE9-12E8-42F62058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D328-2D43-6B47-FF5D-BEC42379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79A7-8BF7-EDD8-C5B5-9F41F2A6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49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25A5-460D-A590-DC91-AA9B4516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6FC5-4A52-CE4E-7F0A-BD2178009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ED7CA-7E73-E4B8-9694-3197A6A1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3117-972B-8EA9-7617-54F90DD4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95A0-7022-4AC5-6E06-C733FDB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B1D9F-D8E0-D9E9-6229-B34FD542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531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46267-5705-5E0A-B4A4-BAA66867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6D0B-F1B2-FF38-CA44-A21B8625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C989-556A-E35D-806E-35E4B7F8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E9A7-A1B5-44D7-8258-03118C88DBF1}" type="datetimeFigureOut">
              <a:rPr lang="en-MY" smtClean="0"/>
              <a:t>30/1/2023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26C1-594C-227F-67AC-E59BA3CA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DEAD-28A5-3B8E-C5E0-D6352940D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10E3-91A6-4DDD-B632-B00DDF6071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65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A58E-55F8-7759-EAF0-F6522765F51B}"/>
              </a:ext>
            </a:extLst>
          </p:cNvPr>
          <p:cNvSpPr txBox="1"/>
          <p:nvPr/>
        </p:nvSpPr>
        <p:spPr>
          <a:xfrm>
            <a:off x="2526991" y="2606891"/>
            <a:ext cx="713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TikTok </a:t>
            </a:r>
          </a:p>
          <a:p>
            <a:pPr algn="ctr"/>
            <a:r>
              <a:rPr lang="en-MY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pPr algn="ctr"/>
            <a:endParaRPr lang="en-MY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496C5-36CC-C710-77EF-00C8B217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1" b="13793"/>
          <a:stretch/>
        </p:blipFill>
        <p:spPr>
          <a:xfrm>
            <a:off x="0" y="3266983"/>
            <a:ext cx="5912528" cy="2987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2136E-A70D-F0A4-7F92-B75E96DD7031}"/>
              </a:ext>
            </a:extLst>
          </p:cNvPr>
          <p:cNvSpPr txBox="1"/>
          <p:nvPr/>
        </p:nvSpPr>
        <p:spPr>
          <a:xfrm>
            <a:off x="3579299" y="917247"/>
            <a:ext cx="5033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Keyword:</a:t>
            </a:r>
            <a:r>
              <a:rPr lang="en-MY" dirty="0"/>
              <a:t> “</a:t>
            </a:r>
            <a:r>
              <a:rPr lang="en-MY" dirty="0" err="1"/>
              <a:t>nurul</a:t>
            </a:r>
            <a:r>
              <a:rPr lang="en-MY" dirty="0"/>
              <a:t> </a:t>
            </a:r>
            <a:r>
              <a:rPr lang="en-MY" dirty="0" err="1"/>
              <a:t>izzah</a:t>
            </a:r>
            <a:r>
              <a:rPr lang="en-MY" dirty="0"/>
              <a:t>”</a:t>
            </a:r>
          </a:p>
          <a:p>
            <a:r>
              <a:rPr lang="en-MY" b="1" dirty="0"/>
              <a:t>Scrape from: </a:t>
            </a:r>
            <a:r>
              <a:rPr lang="en-MY" dirty="0"/>
              <a:t>Two videos below in blue boxes</a:t>
            </a:r>
          </a:p>
          <a:p>
            <a:r>
              <a:rPr lang="en-MY" b="1" dirty="0"/>
              <a:t>Posted date: </a:t>
            </a:r>
            <a:r>
              <a:rPr lang="en-MY" dirty="0"/>
              <a:t>from 29/1/2023 - 30/1/2023</a:t>
            </a:r>
          </a:p>
          <a:p>
            <a:r>
              <a:rPr lang="en-MY" b="1" dirty="0"/>
              <a:t>Scraped date: </a:t>
            </a:r>
            <a:r>
              <a:rPr lang="en-MY" dirty="0"/>
              <a:t>10:30 am, 30/1/2023</a:t>
            </a:r>
          </a:p>
          <a:p>
            <a:r>
              <a:rPr lang="en-MY" b="1" dirty="0"/>
              <a:t>Total sentences scraped: </a:t>
            </a:r>
            <a:r>
              <a:rPr lang="en-MY" dirty="0"/>
              <a:t>1074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095DC-F356-38C4-E392-F6B404AA3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2173"/>
            <a:ext cx="5977632" cy="2852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07B09-48C3-7A25-3BAA-E81BB5BF71EE}"/>
              </a:ext>
            </a:extLst>
          </p:cNvPr>
          <p:cNvSpPr txBox="1"/>
          <p:nvPr/>
        </p:nvSpPr>
        <p:spPr>
          <a:xfrm>
            <a:off x="347810" y="2768475"/>
            <a:ext cx="5216907" cy="369332"/>
          </a:xfrm>
          <a:prstGeom prst="rect">
            <a:avLst/>
          </a:prstGeom>
          <a:solidFill>
            <a:srgbClr val="4255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Scraped videos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36FA6-11CB-A2B5-269D-3E01BD35B4E1}"/>
              </a:ext>
            </a:extLst>
          </p:cNvPr>
          <p:cNvSpPr txBox="1"/>
          <p:nvPr/>
        </p:nvSpPr>
        <p:spPr>
          <a:xfrm>
            <a:off x="6096000" y="2765352"/>
            <a:ext cx="5977632" cy="369332"/>
          </a:xfrm>
          <a:prstGeom prst="rect">
            <a:avLst/>
          </a:prstGeom>
          <a:solidFill>
            <a:srgbClr val="4255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Snapshot of the 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4A0EA-4211-0C0C-3FA8-170C07F69699}"/>
              </a:ext>
            </a:extLst>
          </p:cNvPr>
          <p:cNvSpPr txBox="1"/>
          <p:nvPr/>
        </p:nvSpPr>
        <p:spPr>
          <a:xfrm>
            <a:off x="4002676" y="280426"/>
            <a:ext cx="381970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104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89F057-4E18-386F-85FE-C779BD0F0FAC}"/>
              </a:ext>
            </a:extLst>
          </p:cNvPr>
          <p:cNvSpPr txBox="1"/>
          <p:nvPr/>
        </p:nvSpPr>
        <p:spPr>
          <a:xfrm>
            <a:off x="482557" y="1259271"/>
            <a:ext cx="5216907" cy="369332"/>
          </a:xfrm>
          <a:prstGeom prst="rect">
            <a:avLst/>
          </a:prstGeom>
          <a:solidFill>
            <a:srgbClr val="4255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 err="1">
                <a:solidFill>
                  <a:schemeClr val="bg1"/>
                </a:solidFill>
              </a:rPr>
              <a:t>Wordcloud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87514-18BF-DFC5-B8F3-F24E044D8637}"/>
              </a:ext>
            </a:extLst>
          </p:cNvPr>
          <p:cNvSpPr txBox="1"/>
          <p:nvPr/>
        </p:nvSpPr>
        <p:spPr>
          <a:xfrm>
            <a:off x="4255683" y="199279"/>
            <a:ext cx="381970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Overview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2EDBC-0CB9-5D10-3805-60D020C7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483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1A8442-8B6E-5AED-6582-B14B90A7B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35" y="1628603"/>
            <a:ext cx="6026465" cy="4572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6F9EFA-1802-9174-9AA6-E7CFCCBF6C45}"/>
              </a:ext>
            </a:extLst>
          </p:cNvPr>
          <p:cNvSpPr txBox="1"/>
          <p:nvPr/>
        </p:nvSpPr>
        <p:spPr>
          <a:xfrm>
            <a:off x="6751672" y="1259271"/>
            <a:ext cx="5216907" cy="369332"/>
          </a:xfrm>
          <a:prstGeom prst="rect">
            <a:avLst/>
          </a:prstGeom>
          <a:solidFill>
            <a:srgbClr val="4255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402782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2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</cp:revision>
  <dcterms:created xsi:type="dcterms:W3CDTF">2023-01-10T14:55:30Z</dcterms:created>
  <dcterms:modified xsi:type="dcterms:W3CDTF">2023-01-30T12:23:09Z</dcterms:modified>
</cp:coreProperties>
</file>