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678C6-22AC-7370-3CBB-2C9B605CB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151D6E-3E7C-0D50-9924-E497655C4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B6852-FB8D-4622-9B28-B0CF46B1A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664F0-C87E-4AA3-AD37-9AA160261904}" type="datetimeFigureOut">
              <a:rPr lang="en-MY" smtClean="0"/>
              <a:t>8/2/2023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2204A-E897-29C0-F9B4-4498608CE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868EB-BF19-04CA-20B2-79505698B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91480-DA1C-4A31-B36A-0282A69F45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5605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F1993-7DFF-08CD-4435-9DACAC6E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59758E-DE73-6B03-35EC-D57F4534BB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09BF9-0F86-E8AE-50D7-81E4BB40E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664F0-C87E-4AA3-AD37-9AA160261904}" type="datetimeFigureOut">
              <a:rPr lang="en-MY" smtClean="0"/>
              <a:t>8/2/2023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B087C-26FF-ECA9-F93C-D4FD8FF44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737AE-9212-6956-B4DB-E7647F4E4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91480-DA1C-4A31-B36A-0282A69F45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67419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472CE9-7329-16A8-85B6-73C15D9809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39AB93-F685-CED9-12B3-5B2FB4C599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0AB02-D32C-76D5-1EA0-2AFF1720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664F0-C87E-4AA3-AD37-9AA160261904}" type="datetimeFigureOut">
              <a:rPr lang="en-MY" smtClean="0"/>
              <a:t>8/2/2023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44211-4932-9C7A-EAB1-F9D1EE41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77662-A632-E989-9E16-570E9C579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91480-DA1C-4A31-B36A-0282A69F45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9490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B2736-875B-10B7-2C55-8A492AD17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D0C0F-EEC5-6CA4-3C88-D8F67EAC3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A8794-9566-988A-AD6A-E99E3E073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664F0-C87E-4AA3-AD37-9AA160261904}" type="datetimeFigureOut">
              <a:rPr lang="en-MY" smtClean="0"/>
              <a:t>8/2/2023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6CD2A-5F8B-920E-EC52-67FBA1A60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C3E2F-61FE-572E-88D9-D50068491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91480-DA1C-4A31-B36A-0282A69F45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6197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6972F-BE7E-B026-0C60-DEE1AFF28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DF9B1-9A7F-3A03-A111-83C567499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0680B-082C-2BF0-1105-DFE8575A7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664F0-C87E-4AA3-AD37-9AA160261904}" type="datetimeFigureOut">
              <a:rPr lang="en-MY" smtClean="0"/>
              <a:t>8/2/2023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D8AF4-1B43-BD71-6AE0-76C5D47F1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90941-F525-D360-08B0-001785EDD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91480-DA1C-4A31-B36A-0282A69F45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25772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4024-932C-53CB-74CF-CCBE20451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C8CD8-AE97-D5D8-3AC6-E295876D77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9236F5-58C0-3F05-FC10-DFB633189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76C19-FC1F-6661-1F9B-3A2C7FB6A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664F0-C87E-4AA3-AD37-9AA160261904}" type="datetimeFigureOut">
              <a:rPr lang="en-MY" smtClean="0"/>
              <a:t>8/2/2023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BA22B-7DE0-C21F-1DB1-FCD5E0628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3504D-FE77-B594-2126-40B1ABB37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91480-DA1C-4A31-B36A-0282A69F45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41306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BF7AE-4182-5E04-A0B6-69439156C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18A58-B038-B6D8-35D0-289893B79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2EFFA2-6B9D-A473-56A9-1700596EA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973929-2168-CD46-2E7C-1FC6768B3D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91A574-C8CC-D616-27DA-3ABD6A8936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11E934-1E04-FA92-92E6-8A2915F60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664F0-C87E-4AA3-AD37-9AA160261904}" type="datetimeFigureOut">
              <a:rPr lang="en-MY" smtClean="0"/>
              <a:t>8/2/2023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DD6501-F091-4A05-CECD-85BC0F317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D9A59A-B16B-B043-FDE9-7553DBDB0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91480-DA1C-4A31-B36A-0282A69F45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52112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73904-D170-CA81-7106-F62DCE8AB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7D078B-B3FC-9899-125D-52E69578D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664F0-C87E-4AA3-AD37-9AA160261904}" type="datetimeFigureOut">
              <a:rPr lang="en-MY" smtClean="0"/>
              <a:t>8/2/2023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D22BA2-B9C3-010E-49B4-243D9AFDA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17F7F3-E30E-4310-4383-1A38CC675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91480-DA1C-4A31-B36A-0282A69F45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1598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F429CC-9A26-B79D-ED2A-E0FD64CE3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664F0-C87E-4AA3-AD37-9AA160261904}" type="datetimeFigureOut">
              <a:rPr lang="en-MY" smtClean="0"/>
              <a:t>8/2/2023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05DA22-1343-1CDC-E1E1-56D3247C4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38361C-A81F-3B24-59BD-783F11874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91480-DA1C-4A31-B36A-0282A69F45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95457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ED7F1-92EF-87A1-55C4-EE27E7D13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727DB-1507-8811-A4D6-9EDC2365D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E68778-900F-4BFB-2C38-99E90B84C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0207C1-1693-ED74-C41C-1A0E0674C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664F0-C87E-4AA3-AD37-9AA160261904}" type="datetimeFigureOut">
              <a:rPr lang="en-MY" smtClean="0"/>
              <a:t>8/2/2023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4937BF-D6DE-85FB-FD61-F913D8BBD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9540E-2680-E6E4-1705-72BEF72B2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91480-DA1C-4A31-B36A-0282A69F45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24326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24609-6523-E565-F4EE-9074FDCB0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CE8DAF-AFE4-C8C1-62A2-DD29E11304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4EE88-7254-2FB0-C3ED-16BBDFAA7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3CEFA8-6EFB-3F75-A8F5-39ACB9E77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664F0-C87E-4AA3-AD37-9AA160261904}" type="datetimeFigureOut">
              <a:rPr lang="en-MY" smtClean="0"/>
              <a:t>8/2/2023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6D8D6-7EB6-01AD-AE80-77041D500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E61738-F644-94F3-37AF-867006495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91480-DA1C-4A31-B36A-0282A69F45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33746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26089C-D63E-CFBB-839F-C3E770130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3B3D9-EAC0-767D-AD2D-03DBCE671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06FA3-A3DD-BBE5-0FB4-7FF65D9E41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664F0-C87E-4AA3-AD37-9AA160261904}" type="datetimeFigureOut">
              <a:rPr lang="en-MY" smtClean="0"/>
              <a:t>8/2/2023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AE10E-B9EF-0FDA-532B-1651AB0A93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873E4-C081-370F-D10E-92C022CD6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91480-DA1C-4A31-B36A-0282A69F45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41442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18F00C-7641-A78B-01FA-DC212252FD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36" y="1898004"/>
            <a:ext cx="11398928" cy="435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361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6609F6-62A3-2DC8-5A9B-EE06814B8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84" y="1797102"/>
            <a:ext cx="10821880" cy="455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388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Hazim bin Abdul Mutalib</dc:creator>
  <cp:lastModifiedBy>Muhammad Hazim bin Abdul Mutalib</cp:lastModifiedBy>
  <cp:revision>2</cp:revision>
  <dcterms:created xsi:type="dcterms:W3CDTF">2023-02-08T07:39:51Z</dcterms:created>
  <dcterms:modified xsi:type="dcterms:W3CDTF">2023-02-08T08:09:24Z</dcterms:modified>
</cp:coreProperties>
</file>