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STS Presentation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</a:t>
            </a:r>
            <a:r>
              <a:rPr lang="en-SG" dirty="0" err="1" smtClean="0"/>
              <a:t>haziq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46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Program demonstration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</a:t>
            </a:r>
            <a:r>
              <a:rPr lang="en-SG" dirty="0" err="1" smtClean="0"/>
              <a:t>haziq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42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Github</a:t>
            </a:r>
            <a:r>
              <a:rPr lang="en-SG" dirty="0" smtClean="0"/>
              <a:t> demonstration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</a:t>
            </a:r>
            <a:r>
              <a:rPr lang="en-SG" dirty="0" err="1" smtClean="0"/>
              <a:t>haziq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73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Assignment reflection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</a:t>
            </a:r>
            <a:r>
              <a:rPr lang="en-SG" dirty="0" err="1" smtClean="0"/>
              <a:t>haziq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27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Assignment 1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 smtClean="0"/>
              <a:t>Iterative SDLC Model</a:t>
            </a:r>
          </a:p>
          <a:p>
            <a:r>
              <a:rPr lang="en-SG" dirty="0"/>
              <a:t>Hotel Helpdesk Management Module</a:t>
            </a:r>
          </a:p>
          <a:p>
            <a:pPr lvl="0"/>
            <a:r>
              <a:rPr lang="en-SG" dirty="0"/>
              <a:t>TOR 2 .Objectives of the Project</a:t>
            </a:r>
          </a:p>
          <a:p>
            <a:r>
              <a:rPr lang="en-SG" dirty="0"/>
              <a:t>[ Helpdesk Module ]</a:t>
            </a:r>
          </a:p>
          <a:p>
            <a:pPr lvl="0"/>
            <a:r>
              <a:rPr lang="en-SG" dirty="0"/>
              <a:t>TOR 4. Distribution of Workload</a:t>
            </a:r>
          </a:p>
          <a:p>
            <a:pPr lvl="0"/>
            <a:r>
              <a:rPr lang="en-SG" dirty="0"/>
              <a:t>TOR 5. Constraints</a:t>
            </a:r>
          </a:p>
          <a:p>
            <a:pPr lvl="0"/>
            <a:r>
              <a:rPr lang="en-SG" dirty="0"/>
              <a:t>TOR 6. Resources</a:t>
            </a:r>
          </a:p>
          <a:p>
            <a:pPr lvl="0"/>
            <a:r>
              <a:rPr lang="en-SG" dirty="0"/>
              <a:t> </a:t>
            </a:r>
          </a:p>
          <a:p>
            <a:pPr lvl="0"/>
            <a:r>
              <a:rPr lang="en-SG" dirty="0"/>
              <a:t>PP 2	Roles and responsibilities [ Help desk ] </a:t>
            </a:r>
          </a:p>
          <a:p>
            <a:pPr lvl="0"/>
            <a:r>
              <a:rPr lang="en-SG" dirty="0"/>
              <a:t>PP 3.3. Budget Summary</a:t>
            </a:r>
          </a:p>
          <a:p>
            <a:r>
              <a:rPr lang="en-SG" dirty="0"/>
              <a:t>PP 4. Risk Management Plan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22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Assignment 2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err="1"/>
              <a:t>TOC:Table</a:t>
            </a:r>
            <a:r>
              <a:rPr lang="en-SG" dirty="0"/>
              <a:t> of Content</a:t>
            </a:r>
          </a:p>
          <a:p>
            <a:r>
              <a:rPr lang="en-SG" dirty="0"/>
              <a:t>2.1.3 Reporting/housekeeping module</a:t>
            </a:r>
          </a:p>
          <a:p>
            <a:r>
              <a:rPr lang="en-SG" dirty="0"/>
              <a:t>2.3 General Constraints </a:t>
            </a:r>
          </a:p>
          <a:p>
            <a:r>
              <a:rPr lang="en-SG" dirty="0"/>
              <a:t>2.4 Function Requirements</a:t>
            </a:r>
          </a:p>
          <a:p>
            <a:r>
              <a:rPr lang="en-SG" dirty="0"/>
              <a:t>2.5.3 Report module</a:t>
            </a:r>
          </a:p>
          <a:p>
            <a:r>
              <a:rPr lang="en-SG" dirty="0"/>
              <a:t>2.6.3 Report module Pages </a:t>
            </a:r>
          </a:p>
          <a:p>
            <a:r>
              <a:rPr lang="en-SG" dirty="0"/>
              <a:t>2.7 Assumptions </a:t>
            </a:r>
          </a:p>
          <a:p>
            <a:r>
              <a:rPr lang="en-SG" dirty="0"/>
              <a:t>3 References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60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Assignment 3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2.2 Reporting Module</a:t>
            </a:r>
            <a:endParaRPr lang="en-SG" dirty="0"/>
          </a:p>
          <a:p>
            <a:r>
              <a:rPr lang="en-US" dirty="0"/>
              <a:t>3 System Integration</a:t>
            </a:r>
            <a:endParaRPr lang="en-SG" dirty="0"/>
          </a:p>
          <a:p>
            <a:r>
              <a:rPr lang="en-US" dirty="0"/>
              <a:t>4.2 Reporting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Using angular software, setting up reporting module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16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94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STS Presentation</vt:lpstr>
      <vt:lpstr>Program demonstration</vt:lpstr>
      <vt:lpstr>Github demonstration</vt:lpstr>
      <vt:lpstr>Assignment reflection</vt:lpstr>
      <vt:lpstr>Assignment 1 </vt:lpstr>
      <vt:lpstr>Assignment 2 </vt:lpstr>
      <vt:lpstr>Assignment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reflection</dc:title>
  <dc:creator>Haziq Achik</dc:creator>
  <cp:lastModifiedBy>Haziq Achik</cp:lastModifiedBy>
  <cp:revision>3</cp:revision>
  <dcterms:created xsi:type="dcterms:W3CDTF">2019-02-10T08:54:03Z</dcterms:created>
  <dcterms:modified xsi:type="dcterms:W3CDTF">2019-02-10T09:22:57Z</dcterms:modified>
</cp:coreProperties>
</file>